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264" r:id="rId5"/>
    <p:sldId id="266" r:id="rId6"/>
    <p:sldId id="267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14" y="67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2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5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0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8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25.08.2017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25.08.2017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maps/@46.8698037,8.6585984,8z" TargetMode="External"/><Relationship Id="rId13" Type="http://schemas.openxmlformats.org/officeDocument/2006/relationships/hyperlink" Target="http://www.babs.admin.ch/" TargetMode="External"/><Relationship Id="rId18" Type="http://schemas.openxmlformats.org/officeDocument/2006/relationships/slide" Target="slide3.xml"/><Relationship Id="rId26" Type="http://schemas.openxmlformats.org/officeDocument/2006/relationships/image" Target="../media/image15.png"/><Relationship Id="rId3" Type="http://schemas.openxmlformats.org/officeDocument/2006/relationships/hyperlink" Target="https://extranet.zg.ch/" TargetMode="External"/><Relationship Id="rId21" Type="http://schemas.openxmlformats.org/officeDocument/2006/relationships/slide" Target="slide6.xml"/><Relationship Id="rId7" Type="http://schemas.openxmlformats.org/officeDocument/2006/relationships/hyperlink" Target="https://map.geo.admin.ch/?topic=ech&amp;lang=de&amp;bgLayer=ch.swisstopo.pixelkarte-farbe&amp;layers_visibility=false&amp;X=207172.50&amp;Y=657827.50&amp;zoom=1" TargetMode="External"/><Relationship Id="rId12" Type="http://schemas.openxmlformats.org/officeDocument/2006/relationships/hyperlink" Target="https://www.srf.ch/verkehrsinformationen" TargetMode="External"/><Relationship Id="rId17" Type="http://schemas.openxmlformats.org/officeDocument/2006/relationships/hyperlink" Target="https://www.srf.ch/programm/radio" TargetMode="External"/><Relationship Id="rId25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rf.ch/news/ticker" TargetMode="Externa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ug.zg.ch/arbeitsplatz/arbeitsraum/no-naz#overview" TargetMode="External"/><Relationship Id="rId11" Type="http://schemas.openxmlformats.org/officeDocument/2006/relationships/hyperlink" Target="http://fahrplan.sbb.ch/bin/help.exe/dn?tpl=showmap_external" TargetMode="External"/><Relationship Id="rId24" Type="http://schemas.openxmlformats.org/officeDocument/2006/relationships/image" Target="../media/image14.svg"/><Relationship Id="rId5" Type="http://schemas.openxmlformats.org/officeDocument/2006/relationships/hyperlink" Target="https://izug.zg.ch/arbeitsplatz/arbeitsraum/notorganisation#overview" TargetMode="External"/><Relationship Id="rId15" Type="http://schemas.openxmlformats.org/officeDocument/2006/relationships/hyperlink" Target="http://www.gin-info.admin.ch/index.html" TargetMode="External"/><Relationship Id="rId23" Type="http://schemas.openxmlformats.org/officeDocument/2006/relationships/image" Target="../media/image13.png"/><Relationship Id="rId28" Type="http://schemas.openxmlformats.org/officeDocument/2006/relationships/hyperlink" Target="http://www.meteoschweiz.admin.ch/" TargetMode="External"/><Relationship Id="rId10" Type="http://schemas.openxmlformats.org/officeDocument/2006/relationships/hyperlink" Target="https://map.search.ch/" TargetMode="External"/><Relationship Id="rId19" Type="http://schemas.openxmlformats.org/officeDocument/2006/relationships/slide" Target="slide4.xml"/><Relationship Id="rId4" Type="http://schemas.openxmlformats.org/officeDocument/2006/relationships/hyperlink" Target="https://izug.zg.ch/arbeitsplatz/arbeitsraum/azm-agi-a/agi-a-aus-und-weiterbildung/Setup.msi/view" TargetMode="External"/><Relationship Id="rId9" Type="http://schemas.openxmlformats.org/officeDocument/2006/relationships/hyperlink" Target="http://zugmap.ch/zugmap/BM3.asp" TargetMode="External"/><Relationship Id="rId14" Type="http://schemas.openxmlformats.org/officeDocument/2006/relationships/hyperlink" Target="https://www.hydrodaten.admin.ch/de/index.html?lang=de" TargetMode="External"/><Relationship Id="rId22" Type="http://schemas.openxmlformats.org/officeDocument/2006/relationships/image" Target="../media/image12.png"/><Relationship Id="rId27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slide" Target="slide10.xml"/><Relationship Id="rId3" Type="http://schemas.openxmlformats.org/officeDocument/2006/relationships/slide" Target="slide11.xml"/><Relationship Id="rId21" Type="http://schemas.openxmlformats.org/officeDocument/2006/relationships/slide" Target="slide19.xml"/><Relationship Id="rId7" Type="http://schemas.openxmlformats.org/officeDocument/2006/relationships/image" Target="../media/image14.svg"/><Relationship Id="rId12" Type="http://schemas.openxmlformats.org/officeDocument/2006/relationships/slide" Target="slide5.xml"/><Relationship Id="rId17" Type="http://schemas.openxmlformats.org/officeDocument/2006/relationships/slide" Target="slide14.xml"/><Relationship Id="rId25" Type="http://schemas.openxmlformats.org/officeDocument/2006/relationships/slide" Target="slide12.xml"/><Relationship Id="rId2" Type="http://schemas.openxmlformats.org/officeDocument/2006/relationships/notesSlide" Target="../notesSlides/notesSlide4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4.xml"/><Relationship Id="rId24" Type="http://schemas.openxmlformats.org/officeDocument/2006/relationships/slide" Target="slide9.xml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23" Type="http://schemas.openxmlformats.org/officeDocument/2006/relationships/slide" Target="slide15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slide" Target="slide7.xml"/><Relationship Id="rId22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image" Target="../media/image14.svg"/><Relationship Id="rId10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4.sv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9244" y="153144"/>
            <a:ext cx="9753600" cy="220486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 </a:t>
            </a:r>
            <a:r>
              <a:rPr lang="de-DE" dirty="0" err="1"/>
              <a:t>lektronische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L</a:t>
            </a:r>
            <a:r>
              <a:rPr lang="de-DE" dirty="0"/>
              <a:t>  </a:t>
            </a:r>
            <a:r>
              <a:rPr lang="de-DE" dirty="0" err="1"/>
              <a:t>age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/>
              <a:t> </a:t>
            </a:r>
            <a:r>
              <a:rPr lang="de-DE" dirty="0" err="1"/>
              <a:t>arstellung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9245" y="2286000"/>
            <a:ext cx="7848600" cy="1143000"/>
          </a:xfrm>
        </p:spPr>
        <p:txBody>
          <a:bodyPr/>
          <a:lstStyle/>
          <a:p>
            <a:r>
              <a:rPr lang="de-DE" dirty="0"/>
              <a:t>© Oliver Füllemann</a:t>
            </a:r>
          </a:p>
          <a:p>
            <a:r>
              <a:rPr lang="de-DE" dirty="0"/>
              <a:t>2017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AE8760-7140-4D55-A294-51BD601C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232" y="3187490"/>
            <a:ext cx="504056" cy="3408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7965B5-6209-44C6-8111-06DAF8AA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92" y="2628681"/>
            <a:ext cx="560423" cy="496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A82C13-713A-40A2-ACC4-A3E5C396F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574" y="4671550"/>
            <a:ext cx="429658" cy="429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1D33CE-BBC6-411C-B621-58AC32DAA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921" y="6216823"/>
            <a:ext cx="429658" cy="4296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56E612D-E29B-48C0-BE18-98DEBC387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452" y="2605432"/>
            <a:ext cx="429658" cy="4296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254ED2-025D-4A84-8B16-BAF9E34F2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962" y="3142209"/>
            <a:ext cx="429658" cy="4296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363F108-66F9-472D-A611-B5BFC011DA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1330" y="2409284"/>
            <a:ext cx="407241" cy="4109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96FAA1-7E24-45E6-A4F3-1B038795DA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4110" y="5733318"/>
            <a:ext cx="429658" cy="4296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5CED1F-E5CE-469E-8E1D-0131F7944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2213" y="3712685"/>
            <a:ext cx="414713" cy="4221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BB17E-4E37-45D6-827E-7CA0CC84C9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6324" y="3227114"/>
            <a:ext cx="418450" cy="4221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65153D9-5FA6-4901-A02F-04A515EC80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4252" y="3808525"/>
            <a:ext cx="429658" cy="4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Baar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F72DF14-2E8A-45DC-A451-D4028E06B5F0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2081E55-19A2-46FA-A80C-61A1FB877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3DAB13C-1DBD-460C-9A10-4D61A26226A8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04C029D-3D4C-4072-A500-B2BD21B2E30D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11CA576-98A2-41D1-AF36-4B450BD33AF1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961BEA5-E5A1-4B8A-939E-27FBD1AAC96A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5E63CAF-73D7-4BE5-8291-0B90DA1C4A53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ECC7CC9-BD3D-4C69-A367-9200AA794F40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EA12720-B8D3-425F-B5FB-5A76F7D0B9D4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93377FC-D4AA-4498-BFD7-F7D4298BC8FE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9CA38-E9C1-4763-8E9B-FE832380426F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236174-4D2E-4865-929F-11BA39B5F68D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9B51A4-72F7-4C83-BF7C-AF853F594651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21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Cham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D97BE69-ED8D-476C-B26A-F251903CBF92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8BAFD74-FD0D-4591-BF4A-5124D027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5BA814C-2AA7-460D-80EF-20208A9D0E53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66B3051-F28A-484A-990E-14DD8F25BAD0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85555E05-3FE6-4AFE-906D-146CA5F535FF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14EDFBC-971B-4535-B08F-390F31DDAAE1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39474A7-5920-4BA2-8A9E-B4B2DE483C92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60F7E1C-241F-4166-B5B3-BC7C06163F00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4E47512-AFF7-4C07-B436-726BF5BA5442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63C55E-E1FD-4D85-83DF-3B14A603E4D5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EBCFF5-9E07-4782-A8CE-A5EA0165AF95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E0F38B3-47B5-4C73-9F2F-7DB0C02AA460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F080172-8112-451F-B5AC-1B9BA7AF2956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75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Risch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4819E87-D049-43DA-9676-6BCC9D860236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C45106D-4AC8-41A9-A887-622A3E17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7683208-6B47-485A-86ED-7B472DD5AC9C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9EB2D98-B6C0-41A9-893C-C02D794C62CD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8685F47-70AB-4679-8496-FA10B099045A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A10E5CC-1CE2-41C1-87DE-C3F3F379009A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FB29B8F-1721-41C4-A5E4-39804FA9077F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0BB6559-5892-402F-AC7F-843241F5C811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C74252B-FE92-42C2-870C-69AF37FEDAA6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A19A334-A68C-43A5-B13D-17F23548D86F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8CB9D55-193A-4C12-975F-8BC517621095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D8B2BF2-45D6-4405-A28D-A9B369739B96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95B13C0-485B-44FE-BE07-1655E430BCB4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5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Hünenberg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D7F3060-7546-4476-854D-B18E626C1BAE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EC26BCC-AE0D-4B8E-AE34-349F703D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81DAA7D-2273-4A02-B288-6D23C1C37A66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CB545E1-1FEC-40E3-B7FE-CDFA313BA669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03A9B61-65C0-4F00-A74E-528998C1391A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A531817-0792-4C81-8707-30A3C4387F47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B34BDF3-2744-4527-8771-AD7A7F4527A1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57146E0-5D6F-427B-8E08-2A4BEE240B48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A504BF3-E492-40CD-95B9-F95DF53D48B8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37B1C86-A291-4BA8-A8BE-9DFA7F9A7FF8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D444511-9FDA-4FFA-AE9A-1E1FE9D6A227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9D58710-9B92-4996-90AC-9588F7AB9A94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F72AC92-20F0-4AEB-A648-946B99357576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2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Steinhausen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2464C36-A8AF-4F23-BD88-0F55751DB4E0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BFA337C-F83B-429D-91C2-6DA4C071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367F087-11E9-46BF-BC13-78100FF53C9F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5023302-BB94-45E0-AAB5-99859AA456B3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5E1EE97-A3A7-45E7-AD66-73F63E515188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07F6A79-70E4-4637-9FBB-9892FA2084C5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0ED521B-BC75-4339-825F-997F419EDD41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36371BA-77FD-4D03-91CD-768B85E714DD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64537D4-CDE0-4378-879B-7304B3CB7B14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5E13E6F-0499-4213-A53B-6DFF3220DE05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622D0F3-346D-44DD-B821-22EFD2677DB5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4F43DF6-7993-42B2-BD41-B6B7084B6DEB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1668215-D704-4D1C-8034-7B835E2CAE00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13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Walchwil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4138532-BADB-46C6-92B3-A3A676FEC1B7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E11169B-73A7-4499-99A4-AC3361DC5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D358184-A5B3-4D84-81B2-51033A4BFA62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DCF77B0-2B78-4072-A887-E93311E664FF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129F6F6-4C6D-4BAD-9B13-6085D4D2F780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0C6DBF2-B592-446C-A54E-E57E0DDB7E57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1F812A8-9F63-4A4D-BCFE-DEABA041B47C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9F92695-FD5E-4E64-B15E-BD1ABBE8170C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0FFCB33-E4D5-4460-9234-379C2F388479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85CD799-1BE9-44F2-9C74-F283063DB9D0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561A4FA-3EE5-4FC5-B2DC-A9E62F83A27B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E10BA25-41C3-460B-85BF-D6F2C4C5C0D6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171F46D-7B5A-40DE-AC3F-9FEE5095DF49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02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Neuheim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A9BB832-B376-4DCC-B20B-EF0CFBBC3133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87054CF-4460-476C-BAD9-2E0468027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5B184AA-A2CB-4659-B6CF-2BE19A347F71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CC23B85-2CB2-4EDE-A198-6FF69ED07A58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671DE51-976E-4A27-89DF-24ACBA95F6E5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9C641DF-2827-4639-BE3F-DEEC08625185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76CE533-E344-499A-9290-6698B26218FD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59384B3-6E5C-4A07-93B0-607B88A0A003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E25B674-DE67-4F58-9801-34E36A60BCA8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1E60C64-99A4-4260-888B-AFD3CE296333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CA53FF3-13AC-443B-98DC-26D93DA59602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83A1804-9235-45F9-B4CA-75F3A6007104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CF68592-300D-4669-AFC6-A6D8A49483FC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68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Menzingen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60F94C-CFE0-4C1A-847F-9C6C95111926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2A17C0F-FD41-4E16-8838-C561D548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01DB34A-84A1-4C12-85BB-3A9F3D5326B5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044CD2A-3550-4847-AE9B-2D7A59174C3E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76EE8C0-B98F-445D-B193-1FF1112FCE4F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91FDF9D-5331-4811-BB47-4846BC0F64C2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F901F3E-7511-4438-B08A-8293600EFF02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DEDD09-54C9-4962-8124-49FFF666B72A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B997626-AB0C-493C-91C8-FF1D38742FE1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48E0171-12F9-4E7B-BADF-0892FDF88BDC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2237697B-E7A4-4B40-A768-EA358E70E1F7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512490F3-C891-4DC1-9909-D1B5E6F38FE7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0C19311-3C44-45AD-B4F3-A90544998011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96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Unterägeri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B42C4CF-9AE8-4C7E-8D10-F3FA4BA0B144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71033A6-3864-4921-991E-85AC5D2D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C448061-DC22-4552-9F08-9611298ACA8C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28E5621-6B04-4EEB-849B-07250CE230F4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26446B87-F095-46BA-99AC-A658F625E82C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A56BB63-6FD6-4754-A28F-8A43163BB8EC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EDD3267-EE3E-4E84-BCDE-A0BC01F53134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DC973A1-F302-41C1-9F58-1D4184512F06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B99F2A-4572-428E-A406-EBCBF179E254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1D11ED6-FA7A-450A-8D74-F225DBAB57F7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BE1D4CC-A400-43B2-B3E2-4A3DE390D453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719C6C0-D097-4121-8BD1-3E3E063B54DB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B5051B3-4A7A-4808-B683-85EB15176C60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61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Oberägeri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37DB397-98AB-4222-8E8D-DA8C8EFE42A8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7D83E0D-327D-4C6A-9496-58173289F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96AB989-6A9E-4AF7-8C48-E8ABF689DAB7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3217612-8A1F-4049-9E8A-FB693323C016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A136431-3E64-4756-AB86-3C8950BF427D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E6D009-B699-47B7-9480-78E9D5976271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F5BA32D-CF20-4316-AD4B-7ED77DB48FDB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B8E2A33-9945-484B-9474-9F36E8D094A1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B402FD0-0407-4289-A050-4F6F96EF710F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CD14D1C-6C0A-4A12-AFFE-CA06808637EB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184BBCE-1577-4ECD-B6C8-680746EE4DE8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C4B69A9-B6A4-431C-BF39-E676473B04DD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A1DE9E7-8D60-43AB-95F2-097C834FB13B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Links</a:t>
            </a:r>
          </a:p>
        </p:txBody>
      </p:sp>
      <p:sp>
        <p:nvSpPr>
          <p:cNvPr id="2" name="Rechteck: abgeschrägt 1">
            <a:hlinkClick r:id="rId3"/>
            <a:extLst>
              <a:ext uri="{FF2B5EF4-FFF2-40B4-BE49-F238E27FC236}">
                <a16:creationId xmlns:a16="http://schemas.microsoft.com/office/drawing/2014/main" id="{AE398596-1E3E-4430-AC0A-F06EBF235109}"/>
              </a:ext>
            </a:extLst>
          </p:cNvPr>
          <p:cNvSpPr/>
          <p:nvPr/>
        </p:nvSpPr>
        <p:spPr>
          <a:xfrm>
            <a:off x="979493" y="801294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iZug</a:t>
            </a:r>
            <a:endParaRPr lang="de-CH" sz="2400" dirty="0"/>
          </a:p>
        </p:txBody>
      </p:sp>
      <p:sp>
        <p:nvSpPr>
          <p:cNvPr id="5" name="Rechteck: abgeschrägt 4">
            <a:hlinkClick r:id="rId4"/>
            <a:extLst>
              <a:ext uri="{FF2B5EF4-FFF2-40B4-BE49-F238E27FC236}">
                <a16:creationId xmlns:a16="http://schemas.microsoft.com/office/drawing/2014/main" id="{06B367FF-D9E6-4DAF-A5D2-C0AF8288FA98}"/>
              </a:ext>
            </a:extLst>
          </p:cNvPr>
          <p:cNvSpPr/>
          <p:nvPr/>
        </p:nvSpPr>
        <p:spPr>
          <a:xfrm>
            <a:off x="3787805" y="801294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SymTaz</a:t>
            </a:r>
            <a:endParaRPr lang="de-CH" sz="2400" dirty="0"/>
          </a:p>
        </p:txBody>
      </p:sp>
      <p:sp>
        <p:nvSpPr>
          <p:cNvPr id="6" name="Rechteck: abgeschrägt 5">
            <a:hlinkClick r:id="rId5"/>
            <a:extLst>
              <a:ext uri="{FF2B5EF4-FFF2-40B4-BE49-F238E27FC236}">
                <a16:creationId xmlns:a16="http://schemas.microsoft.com/office/drawing/2014/main" id="{608AD80B-7CDB-4094-8EA6-A63B2CE3D55E}"/>
              </a:ext>
            </a:extLst>
          </p:cNvPr>
          <p:cNvSpPr/>
          <p:nvPr/>
        </p:nvSpPr>
        <p:spPr>
          <a:xfrm>
            <a:off x="6596117" y="801294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Notorganisation</a:t>
            </a:r>
          </a:p>
          <a:p>
            <a:pPr algn="ctr"/>
            <a:r>
              <a:rPr lang="de-CH" sz="2000" dirty="0"/>
              <a:t>ZG</a:t>
            </a:r>
          </a:p>
        </p:txBody>
      </p:sp>
      <p:sp>
        <p:nvSpPr>
          <p:cNvPr id="7" name="Rechteck: abgeschrägt 6">
            <a:hlinkClick r:id="rId6"/>
            <a:extLst>
              <a:ext uri="{FF2B5EF4-FFF2-40B4-BE49-F238E27FC236}">
                <a16:creationId xmlns:a16="http://schemas.microsoft.com/office/drawing/2014/main" id="{2EA973DA-C257-4C65-A5F0-9D60313C5E75}"/>
              </a:ext>
            </a:extLst>
          </p:cNvPr>
          <p:cNvSpPr/>
          <p:nvPr/>
        </p:nvSpPr>
        <p:spPr>
          <a:xfrm>
            <a:off x="9404429" y="799321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Nationale Alarmzentrale</a:t>
            </a:r>
          </a:p>
        </p:txBody>
      </p:sp>
      <p:sp>
        <p:nvSpPr>
          <p:cNvPr id="8" name="Rechteck: abgeschrägt 7">
            <a:hlinkClick r:id="rId7"/>
            <a:extLst>
              <a:ext uri="{FF2B5EF4-FFF2-40B4-BE49-F238E27FC236}">
                <a16:creationId xmlns:a16="http://schemas.microsoft.com/office/drawing/2014/main" id="{CBB666DE-5F9F-47B3-9BD8-F216DEDCDF9C}"/>
              </a:ext>
            </a:extLst>
          </p:cNvPr>
          <p:cNvSpPr/>
          <p:nvPr/>
        </p:nvSpPr>
        <p:spPr>
          <a:xfrm>
            <a:off x="981844" y="194234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map.geo.admin.ch</a:t>
            </a:r>
          </a:p>
        </p:txBody>
      </p:sp>
      <p:sp>
        <p:nvSpPr>
          <p:cNvPr id="9" name="Rechteck: abgeschrägt 8">
            <a:hlinkClick r:id="rId8"/>
            <a:extLst>
              <a:ext uri="{FF2B5EF4-FFF2-40B4-BE49-F238E27FC236}">
                <a16:creationId xmlns:a16="http://schemas.microsoft.com/office/drawing/2014/main" id="{94996EFA-A582-401D-9FE5-8ABCB5ABC1BC}"/>
              </a:ext>
            </a:extLst>
          </p:cNvPr>
          <p:cNvSpPr/>
          <p:nvPr/>
        </p:nvSpPr>
        <p:spPr>
          <a:xfrm>
            <a:off x="3790156" y="194234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google.ch/</a:t>
            </a:r>
            <a:r>
              <a:rPr lang="de-CH" sz="2000" dirty="0" err="1"/>
              <a:t>maps</a:t>
            </a:r>
            <a:endParaRPr lang="de-CH" sz="2000" dirty="0"/>
          </a:p>
        </p:txBody>
      </p:sp>
      <p:sp>
        <p:nvSpPr>
          <p:cNvPr id="10" name="Rechteck: abgeschrägt 9">
            <a:hlinkClick r:id="rId9"/>
            <a:extLst>
              <a:ext uri="{FF2B5EF4-FFF2-40B4-BE49-F238E27FC236}">
                <a16:creationId xmlns:a16="http://schemas.microsoft.com/office/drawing/2014/main" id="{4AC7690F-B947-4BA1-ADD4-E23A9C6BFE70}"/>
              </a:ext>
            </a:extLst>
          </p:cNvPr>
          <p:cNvSpPr/>
          <p:nvPr/>
        </p:nvSpPr>
        <p:spPr>
          <a:xfrm>
            <a:off x="6598468" y="194234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ZugMap</a:t>
            </a:r>
            <a:endParaRPr lang="de-CH" sz="2400" dirty="0"/>
          </a:p>
        </p:txBody>
      </p:sp>
      <p:sp>
        <p:nvSpPr>
          <p:cNvPr id="11" name="Rechteck: abgeschrägt 10">
            <a:hlinkClick r:id="rId10"/>
            <a:extLst>
              <a:ext uri="{FF2B5EF4-FFF2-40B4-BE49-F238E27FC236}">
                <a16:creationId xmlns:a16="http://schemas.microsoft.com/office/drawing/2014/main" id="{23A1DFCE-55B6-4057-8708-065FFCC94CFF}"/>
              </a:ext>
            </a:extLst>
          </p:cNvPr>
          <p:cNvSpPr/>
          <p:nvPr/>
        </p:nvSpPr>
        <p:spPr>
          <a:xfrm>
            <a:off x="9406780" y="1940372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search.ch</a:t>
            </a:r>
          </a:p>
        </p:txBody>
      </p:sp>
      <p:sp>
        <p:nvSpPr>
          <p:cNvPr id="12" name="Rechteck: abgeschrägt 11">
            <a:hlinkClick r:id="rId11"/>
            <a:extLst>
              <a:ext uri="{FF2B5EF4-FFF2-40B4-BE49-F238E27FC236}">
                <a16:creationId xmlns:a16="http://schemas.microsoft.com/office/drawing/2014/main" id="{DCA68938-F57D-4889-979E-2C67B7D6B3F7}"/>
              </a:ext>
            </a:extLst>
          </p:cNvPr>
          <p:cNvSpPr/>
          <p:nvPr/>
        </p:nvSpPr>
        <p:spPr>
          <a:xfrm>
            <a:off x="979493" y="421655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SBB Bahnverkehrs-information</a:t>
            </a:r>
          </a:p>
        </p:txBody>
      </p:sp>
      <p:sp>
        <p:nvSpPr>
          <p:cNvPr id="13" name="Rechteck: abgeschrägt 12">
            <a:hlinkClick r:id="rId12"/>
            <a:extLst>
              <a:ext uri="{FF2B5EF4-FFF2-40B4-BE49-F238E27FC236}">
                <a16:creationId xmlns:a16="http://schemas.microsoft.com/office/drawing/2014/main" id="{29C9309C-BD1C-42D3-9E49-1D401CB6FEAC}"/>
              </a:ext>
            </a:extLst>
          </p:cNvPr>
          <p:cNvSpPr/>
          <p:nvPr/>
        </p:nvSpPr>
        <p:spPr>
          <a:xfrm>
            <a:off x="3787805" y="421655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SRF Verkehrs-</a:t>
            </a:r>
          </a:p>
          <a:p>
            <a:pPr algn="ctr"/>
            <a:r>
              <a:rPr lang="de-CH" sz="2000" dirty="0" err="1"/>
              <a:t>informationen</a:t>
            </a:r>
            <a:endParaRPr lang="de-CH" sz="2000" dirty="0"/>
          </a:p>
        </p:txBody>
      </p:sp>
      <p:sp>
        <p:nvSpPr>
          <p:cNvPr id="14" name="Rechteck: abgeschrägt 13">
            <a:hlinkClick r:id="rId13"/>
            <a:extLst>
              <a:ext uri="{FF2B5EF4-FFF2-40B4-BE49-F238E27FC236}">
                <a16:creationId xmlns:a16="http://schemas.microsoft.com/office/drawing/2014/main" id="{49D5A774-949E-445A-BEB6-A9F8871AEFD3}"/>
              </a:ext>
            </a:extLst>
          </p:cNvPr>
          <p:cNvSpPr/>
          <p:nvPr/>
        </p:nvSpPr>
        <p:spPr>
          <a:xfrm>
            <a:off x="9402887" y="3094728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BABS</a:t>
            </a:r>
          </a:p>
        </p:txBody>
      </p:sp>
      <p:sp>
        <p:nvSpPr>
          <p:cNvPr id="16" name="Rechteck: abgeschrägt 15">
            <a:hlinkClick r:id="rId14"/>
            <a:extLst>
              <a:ext uri="{FF2B5EF4-FFF2-40B4-BE49-F238E27FC236}">
                <a16:creationId xmlns:a16="http://schemas.microsoft.com/office/drawing/2014/main" id="{18CC0977-0192-4676-ADB4-9CF48D5824B4}"/>
              </a:ext>
            </a:extLst>
          </p:cNvPr>
          <p:cNvSpPr/>
          <p:nvPr/>
        </p:nvSpPr>
        <p:spPr>
          <a:xfrm>
            <a:off x="3787805" y="309275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Hydrodaten Schweiz</a:t>
            </a:r>
          </a:p>
        </p:txBody>
      </p:sp>
      <p:sp>
        <p:nvSpPr>
          <p:cNvPr id="17" name="Rechteck: abgeschrägt 16">
            <a:hlinkClick r:id="rId15"/>
            <a:extLst>
              <a:ext uri="{FF2B5EF4-FFF2-40B4-BE49-F238E27FC236}">
                <a16:creationId xmlns:a16="http://schemas.microsoft.com/office/drawing/2014/main" id="{C7132752-0200-488A-BC08-7D4EBDFEDBD6}"/>
              </a:ext>
            </a:extLst>
          </p:cNvPr>
          <p:cNvSpPr/>
          <p:nvPr/>
        </p:nvSpPr>
        <p:spPr>
          <a:xfrm>
            <a:off x="6596117" y="309275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GIN Gemeinsame Informationsplattform Naturgefahren</a:t>
            </a:r>
          </a:p>
        </p:txBody>
      </p:sp>
      <p:sp>
        <p:nvSpPr>
          <p:cNvPr id="18" name="Rechteck: abgeschrägt 17">
            <a:hlinkClick r:id="rId16"/>
            <a:extLst>
              <a:ext uri="{FF2B5EF4-FFF2-40B4-BE49-F238E27FC236}">
                <a16:creationId xmlns:a16="http://schemas.microsoft.com/office/drawing/2014/main" id="{E852AD96-A3FB-4459-BFB0-29DE160C80BD}"/>
              </a:ext>
            </a:extLst>
          </p:cNvPr>
          <p:cNvSpPr/>
          <p:nvPr/>
        </p:nvSpPr>
        <p:spPr>
          <a:xfrm>
            <a:off x="6596117" y="4218528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SRF Newsticker</a:t>
            </a:r>
          </a:p>
        </p:txBody>
      </p:sp>
      <p:sp>
        <p:nvSpPr>
          <p:cNvPr id="19" name="Rechteck: abgeschrägt 18">
            <a:hlinkClick r:id="rId17"/>
            <a:extLst>
              <a:ext uri="{FF2B5EF4-FFF2-40B4-BE49-F238E27FC236}">
                <a16:creationId xmlns:a16="http://schemas.microsoft.com/office/drawing/2014/main" id="{53D0403D-ACC7-497F-9171-89D1DAA1462D}"/>
              </a:ext>
            </a:extLst>
          </p:cNvPr>
          <p:cNvSpPr/>
          <p:nvPr/>
        </p:nvSpPr>
        <p:spPr>
          <a:xfrm>
            <a:off x="9404429" y="4216555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SRF </a:t>
            </a:r>
          </a:p>
          <a:p>
            <a:pPr algn="ctr"/>
            <a:r>
              <a:rPr lang="de-CH" sz="2400" dirty="0"/>
              <a:t>Radio + TV</a:t>
            </a:r>
          </a:p>
        </p:txBody>
      </p:sp>
      <p:sp>
        <p:nvSpPr>
          <p:cNvPr id="20" name="Rechteck: abgeschrägt 19">
            <a:hlinkClick r:id="rId18" action="ppaction://hlinksldjump"/>
            <a:extLst>
              <a:ext uri="{FF2B5EF4-FFF2-40B4-BE49-F238E27FC236}">
                <a16:creationId xmlns:a16="http://schemas.microsoft.com/office/drawing/2014/main" id="{BD353A08-F367-48F9-BC68-636E8C42BF4E}"/>
              </a:ext>
            </a:extLst>
          </p:cNvPr>
          <p:cNvSpPr/>
          <p:nvPr/>
        </p:nvSpPr>
        <p:spPr>
          <a:xfrm>
            <a:off x="979493" y="5353660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Lage Schweiz</a:t>
            </a:r>
          </a:p>
        </p:txBody>
      </p:sp>
      <p:sp>
        <p:nvSpPr>
          <p:cNvPr id="21" name="Rechteck: abgeschrägt 20">
            <a:hlinkClick r:id="rId19" action="ppaction://hlinksldjump"/>
            <a:extLst>
              <a:ext uri="{FF2B5EF4-FFF2-40B4-BE49-F238E27FC236}">
                <a16:creationId xmlns:a16="http://schemas.microsoft.com/office/drawing/2014/main" id="{6EF8BC16-E491-4AC1-A155-A6A091B280E2}"/>
              </a:ext>
            </a:extLst>
          </p:cNvPr>
          <p:cNvSpPr/>
          <p:nvPr/>
        </p:nvSpPr>
        <p:spPr>
          <a:xfrm>
            <a:off x="3787805" y="5353660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Lage </a:t>
            </a:r>
          </a:p>
          <a:p>
            <a:pPr algn="ctr"/>
            <a:r>
              <a:rPr lang="de-CH" sz="2400" dirty="0"/>
              <a:t>Zentralschweiz</a:t>
            </a:r>
          </a:p>
        </p:txBody>
      </p:sp>
      <p:sp>
        <p:nvSpPr>
          <p:cNvPr id="22" name="Rechteck: abgeschrägt 21">
            <a:hlinkClick r:id="rId20" action="ppaction://hlinksldjump"/>
            <a:extLst>
              <a:ext uri="{FF2B5EF4-FFF2-40B4-BE49-F238E27FC236}">
                <a16:creationId xmlns:a16="http://schemas.microsoft.com/office/drawing/2014/main" id="{C0EC917B-A6AE-47CF-8732-C42C189EFAE0}"/>
              </a:ext>
            </a:extLst>
          </p:cNvPr>
          <p:cNvSpPr/>
          <p:nvPr/>
        </p:nvSpPr>
        <p:spPr>
          <a:xfrm>
            <a:off x="6596117" y="5353660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Lage </a:t>
            </a:r>
          </a:p>
          <a:p>
            <a:pPr algn="ctr"/>
            <a:r>
              <a:rPr lang="de-CH" sz="2400" dirty="0"/>
              <a:t>Kanton ZG</a:t>
            </a:r>
          </a:p>
        </p:txBody>
      </p:sp>
      <p:sp>
        <p:nvSpPr>
          <p:cNvPr id="23" name="Rechteck: abgeschrägt 22">
            <a:hlinkClick r:id="rId21" action="ppaction://hlinksldjump"/>
            <a:extLst>
              <a:ext uri="{FF2B5EF4-FFF2-40B4-BE49-F238E27FC236}">
                <a16:creationId xmlns:a16="http://schemas.microsoft.com/office/drawing/2014/main" id="{B2C755DA-FE27-4279-A4B8-7EC0124317AF}"/>
              </a:ext>
            </a:extLst>
          </p:cNvPr>
          <p:cNvSpPr/>
          <p:nvPr/>
        </p:nvSpPr>
        <p:spPr>
          <a:xfrm>
            <a:off x="9404429" y="5351687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Vorlagen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0D3F341-3BC7-4814-B886-683740AA7F45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3277656" y="1430466"/>
            <a:ext cx="292094" cy="29209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A73F3FD-F480-43D3-A127-D2012D83ABCE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6085968" y="1424559"/>
            <a:ext cx="292094" cy="29209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97F4A99-3C20-4B0F-8F43-A08F641E9C1F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8902958" y="1424559"/>
            <a:ext cx="292094" cy="29209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2B593DA-B2B4-485D-83E4-815BC3A05CED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11704623" y="1424559"/>
            <a:ext cx="292094" cy="29209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29713ED-D64D-46D1-BF88-E3181D046737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8894769" y="3733827"/>
            <a:ext cx="292094" cy="292094"/>
          </a:xfrm>
          <a:prstGeom prst="rect">
            <a:avLst/>
          </a:prstGeom>
        </p:spPr>
      </p:pic>
      <p:pic>
        <p:nvPicPr>
          <p:cNvPr id="33" name="Grafik 32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BDF2EDC-1F89-43D0-91DD-1826D38749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32" name="Grafik 31">
            <a:hlinkClick r:id="rId25" action="ppaction://hlinksldjump"/>
            <a:extLst>
              <a:ext uri="{FF2B5EF4-FFF2-40B4-BE49-F238E27FC236}">
                <a16:creationId xmlns:a16="http://schemas.microsoft.com/office/drawing/2014/main" id="{4AD7C08E-1CC4-4FED-A1D7-40A1F0B52E9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34" name="Rechteck: abgeschrägt 33">
            <a:hlinkClick r:id="rId18" action="ppaction://hlinksldjump"/>
            <a:extLst>
              <a:ext uri="{FF2B5EF4-FFF2-40B4-BE49-F238E27FC236}">
                <a16:creationId xmlns:a16="http://schemas.microsoft.com/office/drawing/2014/main" id="{B9ACD1EB-3DD1-4B36-86DF-A0B0A140C575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35" name="Rechteck: abgeschrägt 34">
            <a:hlinkClick r:id="rId19" action="ppaction://hlinksldjump"/>
            <a:extLst>
              <a:ext uri="{FF2B5EF4-FFF2-40B4-BE49-F238E27FC236}">
                <a16:creationId xmlns:a16="http://schemas.microsoft.com/office/drawing/2014/main" id="{B8AB8A8F-CFE2-4E51-B40E-C93D4D055BC2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36" name="Rechteck: abgeschrägt 35">
            <a:hlinkClick r:id="rId20" action="ppaction://hlinksldjump"/>
            <a:extLst>
              <a:ext uri="{FF2B5EF4-FFF2-40B4-BE49-F238E27FC236}">
                <a16:creationId xmlns:a16="http://schemas.microsoft.com/office/drawing/2014/main" id="{CCAC4FEB-A104-4055-959C-B0FDAB5EAA53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37" name="Rechteck: abgeschrägt 36">
            <a:hlinkClick r:id="rId21" action="ppaction://hlinksldjump"/>
            <a:extLst>
              <a:ext uri="{FF2B5EF4-FFF2-40B4-BE49-F238E27FC236}">
                <a16:creationId xmlns:a16="http://schemas.microsoft.com/office/drawing/2014/main" id="{FD332119-B620-4F64-90B2-E83184EFE9E6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D1CBDF3-DB18-4EA2-90CA-6EE0D4645E78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: abgeschrägt 37">
            <a:hlinkClick r:id="rId27" action="ppaction://hlinksldjump"/>
            <a:extLst>
              <a:ext uri="{FF2B5EF4-FFF2-40B4-BE49-F238E27FC236}">
                <a16:creationId xmlns:a16="http://schemas.microsoft.com/office/drawing/2014/main" id="{F7D3E158-D269-4BFA-935A-EB3AA4AF1D98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sp>
        <p:nvSpPr>
          <p:cNvPr id="39" name="Rechteck: abgeschrägt 38">
            <a:hlinkClick r:id="rId28"/>
            <a:extLst>
              <a:ext uri="{FF2B5EF4-FFF2-40B4-BE49-F238E27FC236}">
                <a16:creationId xmlns:a16="http://schemas.microsoft.com/office/drawing/2014/main" id="{4F1368CC-6077-474E-AA83-7C4EEFA0CF2C}"/>
              </a:ext>
            </a:extLst>
          </p:cNvPr>
          <p:cNvSpPr/>
          <p:nvPr/>
        </p:nvSpPr>
        <p:spPr>
          <a:xfrm>
            <a:off x="986607" y="3079450"/>
            <a:ext cx="2664296" cy="1042416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Meteo Schweiz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Schweiz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8A012BD-C240-4051-8817-4B5778FE1594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3A6AD3-880C-44C3-9CFF-8380A01C7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29" name="Grafik 28">
            <a:hlinkClick r:id="rId5" action="ppaction://hlinksldjump"/>
            <a:extLst>
              <a:ext uri="{FF2B5EF4-FFF2-40B4-BE49-F238E27FC236}">
                <a16:creationId xmlns:a16="http://schemas.microsoft.com/office/drawing/2014/main" id="{995ABEB0-0269-4631-9F7C-D8739A136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30" name="Rechteck: abgeschrägt 29">
            <a:hlinkClick r:id="rId7" action="ppaction://hlinksldjump"/>
            <a:extLst>
              <a:ext uri="{FF2B5EF4-FFF2-40B4-BE49-F238E27FC236}">
                <a16:creationId xmlns:a16="http://schemas.microsoft.com/office/drawing/2014/main" id="{4F2DFAE0-542A-4B81-9271-B966D5B6D85D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31" name="Rechteck: abgeschrägt 30">
            <a:hlinkClick r:id="rId8" action="ppaction://hlinksldjump"/>
            <a:extLst>
              <a:ext uri="{FF2B5EF4-FFF2-40B4-BE49-F238E27FC236}">
                <a16:creationId xmlns:a16="http://schemas.microsoft.com/office/drawing/2014/main" id="{ECF2738B-6721-45A7-8BCC-2D37B123186C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32" name="Rechteck: abgeschrägt 31">
            <a:hlinkClick r:id="rId9" action="ppaction://hlinksldjump"/>
            <a:extLst>
              <a:ext uri="{FF2B5EF4-FFF2-40B4-BE49-F238E27FC236}">
                <a16:creationId xmlns:a16="http://schemas.microsoft.com/office/drawing/2014/main" id="{DF5E0B1F-CC8B-4367-ADDA-830E3CE43ADE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33" name="Rechteck: abgeschrägt 32">
            <a:hlinkClick r:id="rId10" action="ppaction://hlinksldjump"/>
            <a:extLst>
              <a:ext uri="{FF2B5EF4-FFF2-40B4-BE49-F238E27FC236}">
                <a16:creationId xmlns:a16="http://schemas.microsoft.com/office/drawing/2014/main" id="{0FC95286-0809-4B95-BD86-CFA1740ABD08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34" name="Rechteck: abgeschrägt 33">
            <a:hlinkClick r:id="rId11" action="ppaction://hlinksldjump"/>
            <a:extLst>
              <a:ext uri="{FF2B5EF4-FFF2-40B4-BE49-F238E27FC236}">
                <a16:creationId xmlns:a16="http://schemas.microsoft.com/office/drawing/2014/main" id="{9CCEB6B9-9E0C-4B29-9857-B24EE2195F57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7B5533-B987-4DC1-A545-EAEF3D7848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8012" y="614331"/>
            <a:ext cx="9137204" cy="619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94E3A46-361F-4D22-B0FD-0D75D00016F1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1A65F11-2EAC-448E-9C1D-4BBBDCE7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9A689A8-789C-47C2-99F4-9A5105008B24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5B58499-449D-4A0F-A3D4-37B7AA1DC82D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A9C5827-171D-4831-A12D-4AEBAA7D0AAB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D92EC4B-ED87-4417-B753-01205C7927C3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CA47CB2-26A2-483C-AA20-AE520D447782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13A5FBD9-CE65-46CA-AFAF-893B94EF38A6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B72B70E-1F0C-4529-B035-E68882919B5B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A0BDF05-2829-4426-B7B1-46048DF16CBE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7369FFB-E948-44BF-90E9-354DD2B86ECA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8D2E50A-A44B-4DE3-BD91-060AC70023C9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EFB478A-497D-4BEA-8180-0F6FB5E02D3C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4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Zentralschweiz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3F7C69D-0A42-433B-9D1A-355D10969863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F0D78C-4D3D-4B45-A052-0A7F690F1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28" name="Grafik 27">
            <a:hlinkClick r:id="rId5" action="ppaction://hlinksldjump"/>
            <a:extLst>
              <a:ext uri="{FF2B5EF4-FFF2-40B4-BE49-F238E27FC236}">
                <a16:creationId xmlns:a16="http://schemas.microsoft.com/office/drawing/2014/main" id="{DCA93639-349F-47E8-A22B-7E516D785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29" name="Rechteck: abgeschrägt 28">
            <a:hlinkClick r:id="rId7" action="ppaction://hlinksldjump"/>
            <a:extLst>
              <a:ext uri="{FF2B5EF4-FFF2-40B4-BE49-F238E27FC236}">
                <a16:creationId xmlns:a16="http://schemas.microsoft.com/office/drawing/2014/main" id="{43661338-0B6D-446F-9FD2-71E6EA8AC640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30" name="Rechteck: abgeschrägt 29">
            <a:hlinkClick r:id="rId8" action="ppaction://hlinksldjump"/>
            <a:extLst>
              <a:ext uri="{FF2B5EF4-FFF2-40B4-BE49-F238E27FC236}">
                <a16:creationId xmlns:a16="http://schemas.microsoft.com/office/drawing/2014/main" id="{090F746C-1C60-4FA9-BD5F-9C801F945CE9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31" name="Rechteck: abgeschrägt 30">
            <a:hlinkClick r:id="rId9" action="ppaction://hlinksldjump"/>
            <a:extLst>
              <a:ext uri="{FF2B5EF4-FFF2-40B4-BE49-F238E27FC236}">
                <a16:creationId xmlns:a16="http://schemas.microsoft.com/office/drawing/2014/main" id="{36CDF259-A82A-4352-BF45-6841BA2B3650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32" name="Rechteck: abgeschrägt 31">
            <a:hlinkClick r:id="rId10" action="ppaction://hlinksldjump"/>
            <a:extLst>
              <a:ext uri="{FF2B5EF4-FFF2-40B4-BE49-F238E27FC236}">
                <a16:creationId xmlns:a16="http://schemas.microsoft.com/office/drawing/2014/main" id="{FCEA3384-5948-4F01-BA6A-BE6AC3AE7E8A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33" name="Rechteck: abgeschrägt 32">
            <a:hlinkClick r:id="rId11" action="ppaction://hlinksldjump"/>
            <a:extLst>
              <a:ext uri="{FF2B5EF4-FFF2-40B4-BE49-F238E27FC236}">
                <a16:creationId xmlns:a16="http://schemas.microsoft.com/office/drawing/2014/main" id="{0BF70B13-FF69-4900-AF5D-E0376D592639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3C716C-9C25-4767-9229-1CCD92CA1C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739" t="18797" r="26492" b="37400"/>
          <a:stretch/>
        </p:blipFill>
        <p:spPr>
          <a:xfrm>
            <a:off x="2854052" y="836712"/>
            <a:ext cx="6480720" cy="587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1590794-7469-4828-8453-503FF2A550B6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8C89CF1-E0D2-4161-9B59-F82BF7DF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5523A74-9237-4680-A5AF-6151BE19945F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C42432A-F141-4147-AFED-FF3FAF165DF5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F126C2D-4C44-422C-AF2C-15AA61D65D6D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DC068D3-6CE5-4E72-ADAC-EF08B8E91438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2CB29F9-7AA2-46C6-B320-5365625A4C6C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B30F59-E8B9-4EC9-9E17-2491A6FF1D69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56B9370-47E3-47CF-A6BF-61886074F583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F2C293E-D93C-4301-AC37-7AA71FE9BF15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570795F-5986-480B-9F98-134430F71736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210A039-0F60-49BA-B823-DB37D29B5085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F3FD6B3-FC57-43A0-BB18-7286D3D9EE76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6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Kanton ZG</a:t>
            </a:r>
          </a:p>
        </p:txBody>
      </p:sp>
      <p:pic>
        <p:nvPicPr>
          <p:cNvPr id="5" name="Grafik 4">
            <a:hlinkClick r:id="rId3" action="ppaction://hlinksldjump"/>
            <a:extLst>
              <a:ext uri="{FF2B5EF4-FFF2-40B4-BE49-F238E27FC236}">
                <a16:creationId xmlns:a16="http://schemas.microsoft.com/office/drawing/2014/main" id="{B2BC505C-CD95-43C5-97B9-19C37D969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3800" b="9050"/>
          <a:stretch/>
        </p:blipFill>
        <p:spPr>
          <a:xfrm>
            <a:off x="2133972" y="692696"/>
            <a:ext cx="7977344" cy="614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A7076BF-0EA2-48FA-A18C-A4E41796570A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207436-E708-4AEC-891F-EA2732D51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sldjump"/>
            <a:extLst>
              <a:ext uri="{FF2B5EF4-FFF2-40B4-BE49-F238E27FC236}">
                <a16:creationId xmlns:a16="http://schemas.microsoft.com/office/drawing/2014/main" id="{876A7314-0A49-403A-A00C-B038E5294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29" name="Rechteck: abgeschrägt 28">
            <a:hlinkClick r:id="rId10" action="ppaction://hlinksldjump"/>
            <a:extLst>
              <a:ext uri="{FF2B5EF4-FFF2-40B4-BE49-F238E27FC236}">
                <a16:creationId xmlns:a16="http://schemas.microsoft.com/office/drawing/2014/main" id="{5CB8E46C-B716-4772-8BA1-7B9839FEC779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30" name="Rechteck: abgeschrägt 29">
            <a:hlinkClick r:id="rId11" action="ppaction://hlinksldjump"/>
            <a:extLst>
              <a:ext uri="{FF2B5EF4-FFF2-40B4-BE49-F238E27FC236}">
                <a16:creationId xmlns:a16="http://schemas.microsoft.com/office/drawing/2014/main" id="{313E2B59-9273-48D4-8548-14DCE2EE0F3C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31" name="Rechteck: abgeschrägt 30">
            <a:hlinkClick r:id="rId12" action="ppaction://hlinksldjump"/>
            <a:extLst>
              <a:ext uri="{FF2B5EF4-FFF2-40B4-BE49-F238E27FC236}">
                <a16:creationId xmlns:a16="http://schemas.microsoft.com/office/drawing/2014/main" id="{0EB77630-6D80-4E92-B650-ABD4AE966E4C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32" name="Rechteck: abgeschrägt 31">
            <a:hlinkClick r:id="rId13" action="ppaction://hlinksldjump"/>
            <a:extLst>
              <a:ext uri="{FF2B5EF4-FFF2-40B4-BE49-F238E27FC236}">
                <a16:creationId xmlns:a16="http://schemas.microsoft.com/office/drawing/2014/main" id="{BC26450D-55C7-4911-B859-9C8BAC107112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33" name="Rechteck: abgeschrägt 32">
            <a:hlinkClick r:id="rId14" action="ppaction://hlinksldjump"/>
            <a:extLst>
              <a:ext uri="{FF2B5EF4-FFF2-40B4-BE49-F238E27FC236}">
                <a16:creationId xmlns:a16="http://schemas.microsoft.com/office/drawing/2014/main" id="{4AAAEC85-82F2-4276-A5B9-9F2D15180286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2B05BE7-0702-43E0-949B-AD2D1AC62CCF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5EDBF52-22D8-4545-8A3B-CA0E5925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9F10CB1-6033-47EB-8362-4F88FC789BBF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154EF56-0E38-462C-A69E-5F75BA4693AF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90C0AEA-11A4-450B-91BF-34FE7BC29E5A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8A80AAD-6945-41D5-996B-5F789790C1F6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172DC3A-F785-4CD7-AE26-4874E443B315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EEE81E9-8273-4B3B-8E52-5E3D5B7F4000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EB5ACBD-E902-438E-88FA-10FE6D0B304B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BDC22E-C8BE-4BD3-B289-C67AA214F467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5CF0585-D259-49B7-BAAC-4ABAAF7DD36A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F42F0E7-0414-4CE0-9569-7FD2719DF1FD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6FC5429-989B-42D0-B3F7-69F5F78E1D7C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33B0DC6-B695-4480-8F8A-A02F3DACFD90}"/>
              </a:ext>
            </a:extLst>
          </p:cNvPr>
          <p:cNvGrpSpPr/>
          <p:nvPr/>
        </p:nvGrpSpPr>
        <p:grpSpPr>
          <a:xfrm>
            <a:off x="2529840" y="863600"/>
            <a:ext cx="7391412" cy="5750560"/>
            <a:chOff x="2529840" y="863600"/>
            <a:chExt cx="7391412" cy="5750560"/>
          </a:xfrm>
        </p:grpSpPr>
        <p:sp>
          <p:nvSpPr>
            <p:cNvPr id="2" name="Freihandform: Form 1">
              <a:hlinkClick r:id="rId16" action="ppaction://hlinksldjump"/>
              <a:extLst>
                <a:ext uri="{FF2B5EF4-FFF2-40B4-BE49-F238E27FC236}">
                  <a16:creationId xmlns:a16="http://schemas.microsoft.com/office/drawing/2014/main" id="{C980A1C5-424E-4538-B908-794D109938B8}"/>
                </a:ext>
              </a:extLst>
            </p:cNvPr>
            <p:cNvSpPr/>
            <p:nvPr/>
          </p:nvSpPr>
          <p:spPr>
            <a:xfrm>
              <a:off x="2529840" y="863600"/>
              <a:ext cx="1356360" cy="3261360"/>
            </a:xfrm>
            <a:custGeom>
              <a:avLst/>
              <a:gdLst>
                <a:gd name="connsiteX0" fmla="*/ 1356360 w 1356360"/>
                <a:gd name="connsiteY0" fmla="*/ 2555240 h 3261360"/>
                <a:gd name="connsiteX1" fmla="*/ 1330960 w 1356360"/>
                <a:gd name="connsiteY1" fmla="*/ 2565400 h 3261360"/>
                <a:gd name="connsiteX2" fmla="*/ 1310640 w 1356360"/>
                <a:gd name="connsiteY2" fmla="*/ 2595880 h 3261360"/>
                <a:gd name="connsiteX3" fmla="*/ 1300480 w 1356360"/>
                <a:gd name="connsiteY3" fmla="*/ 2641600 h 3261360"/>
                <a:gd name="connsiteX4" fmla="*/ 1305560 w 1356360"/>
                <a:gd name="connsiteY4" fmla="*/ 2702560 h 3261360"/>
                <a:gd name="connsiteX5" fmla="*/ 1320800 w 1356360"/>
                <a:gd name="connsiteY5" fmla="*/ 2733040 h 3261360"/>
                <a:gd name="connsiteX6" fmla="*/ 1325880 w 1356360"/>
                <a:gd name="connsiteY6" fmla="*/ 2748280 h 3261360"/>
                <a:gd name="connsiteX7" fmla="*/ 1341120 w 1356360"/>
                <a:gd name="connsiteY7" fmla="*/ 2778760 h 3261360"/>
                <a:gd name="connsiteX8" fmla="*/ 1330960 w 1356360"/>
                <a:gd name="connsiteY8" fmla="*/ 2895600 h 3261360"/>
                <a:gd name="connsiteX9" fmla="*/ 1320800 w 1356360"/>
                <a:gd name="connsiteY9" fmla="*/ 2946400 h 3261360"/>
                <a:gd name="connsiteX10" fmla="*/ 1295400 w 1356360"/>
                <a:gd name="connsiteY10" fmla="*/ 2976880 h 3261360"/>
                <a:gd name="connsiteX11" fmla="*/ 1285240 w 1356360"/>
                <a:gd name="connsiteY11" fmla="*/ 3007360 h 3261360"/>
                <a:gd name="connsiteX12" fmla="*/ 1280160 w 1356360"/>
                <a:gd name="connsiteY12" fmla="*/ 3022600 h 3261360"/>
                <a:gd name="connsiteX13" fmla="*/ 1270000 w 1356360"/>
                <a:gd name="connsiteY13" fmla="*/ 3037840 h 3261360"/>
                <a:gd name="connsiteX14" fmla="*/ 1244600 w 1356360"/>
                <a:gd name="connsiteY14" fmla="*/ 3078480 h 3261360"/>
                <a:gd name="connsiteX15" fmla="*/ 1239520 w 1356360"/>
                <a:gd name="connsiteY15" fmla="*/ 3093720 h 3261360"/>
                <a:gd name="connsiteX16" fmla="*/ 1224280 w 1356360"/>
                <a:gd name="connsiteY16" fmla="*/ 3103880 h 3261360"/>
                <a:gd name="connsiteX17" fmla="*/ 1183640 w 1356360"/>
                <a:gd name="connsiteY17" fmla="*/ 3119120 h 3261360"/>
                <a:gd name="connsiteX18" fmla="*/ 1082040 w 1356360"/>
                <a:gd name="connsiteY18" fmla="*/ 3134360 h 3261360"/>
                <a:gd name="connsiteX19" fmla="*/ 1066800 w 1356360"/>
                <a:gd name="connsiteY19" fmla="*/ 3144520 h 3261360"/>
                <a:gd name="connsiteX20" fmla="*/ 995680 w 1356360"/>
                <a:gd name="connsiteY20" fmla="*/ 3159760 h 3261360"/>
                <a:gd name="connsiteX21" fmla="*/ 980440 w 1356360"/>
                <a:gd name="connsiteY21" fmla="*/ 3164840 h 3261360"/>
                <a:gd name="connsiteX22" fmla="*/ 960120 w 1356360"/>
                <a:gd name="connsiteY22" fmla="*/ 3175000 h 3261360"/>
                <a:gd name="connsiteX23" fmla="*/ 929640 w 1356360"/>
                <a:gd name="connsiteY23" fmla="*/ 3180080 h 3261360"/>
                <a:gd name="connsiteX24" fmla="*/ 899160 w 1356360"/>
                <a:gd name="connsiteY24" fmla="*/ 3190240 h 3261360"/>
                <a:gd name="connsiteX25" fmla="*/ 883920 w 1356360"/>
                <a:gd name="connsiteY25" fmla="*/ 3195320 h 3261360"/>
                <a:gd name="connsiteX26" fmla="*/ 838200 w 1356360"/>
                <a:gd name="connsiteY26" fmla="*/ 3200400 h 3261360"/>
                <a:gd name="connsiteX27" fmla="*/ 817880 w 1356360"/>
                <a:gd name="connsiteY27" fmla="*/ 3205480 h 3261360"/>
                <a:gd name="connsiteX28" fmla="*/ 787400 w 1356360"/>
                <a:gd name="connsiteY28" fmla="*/ 3210560 h 3261360"/>
                <a:gd name="connsiteX29" fmla="*/ 772160 w 1356360"/>
                <a:gd name="connsiteY29" fmla="*/ 3225800 h 3261360"/>
                <a:gd name="connsiteX30" fmla="*/ 726440 w 1356360"/>
                <a:gd name="connsiteY30" fmla="*/ 3241040 h 3261360"/>
                <a:gd name="connsiteX31" fmla="*/ 711200 w 1356360"/>
                <a:gd name="connsiteY31" fmla="*/ 3246120 h 3261360"/>
                <a:gd name="connsiteX32" fmla="*/ 619760 w 1356360"/>
                <a:gd name="connsiteY32" fmla="*/ 3251200 h 3261360"/>
                <a:gd name="connsiteX33" fmla="*/ 584200 w 1356360"/>
                <a:gd name="connsiteY33" fmla="*/ 3256280 h 3261360"/>
                <a:gd name="connsiteX34" fmla="*/ 558800 w 1356360"/>
                <a:gd name="connsiteY34" fmla="*/ 3261360 h 3261360"/>
                <a:gd name="connsiteX35" fmla="*/ 492760 w 1356360"/>
                <a:gd name="connsiteY35" fmla="*/ 3256280 h 3261360"/>
                <a:gd name="connsiteX36" fmla="*/ 477520 w 1356360"/>
                <a:gd name="connsiteY36" fmla="*/ 3246120 h 3261360"/>
                <a:gd name="connsiteX37" fmla="*/ 477520 w 1356360"/>
                <a:gd name="connsiteY37" fmla="*/ 3190240 h 3261360"/>
                <a:gd name="connsiteX38" fmla="*/ 487680 w 1356360"/>
                <a:gd name="connsiteY38" fmla="*/ 3159760 h 3261360"/>
                <a:gd name="connsiteX39" fmla="*/ 492760 w 1356360"/>
                <a:gd name="connsiteY39" fmla="*/ 3144520 h 3261360"/>
                <a:gd name="connsiteX40" fmla="*/ 487680 w 1356360"/>
                <a:gd name="connsiteY40" fmla="*/ 2997200 h 3261360"/>
                <a:gd name="connsiteX41" fmla="*/ 482600 w 1356360"/>
                <a:gd name="connsiteY41" fmla="*/ 2971800 h 3261360"/>
                <a:gd name="connsiteX42" fmla="*/ 472440 w 1356360"/>
                <a:gd name="connsiteY42" fmla="*/ 2956560 h 3261360"/>
                <a:gd name="connsiteX43" fmla="*/ 457200 w 1356360"/>
                <a:gd name="connsiteY43" fmla="*/ 2905760 h 3261360"/>
                <a:gd name="connsiteX44" fmla="*/ 447040 w 1356360"/>
                <a:gd name="connsiteY44" fmla="*/ 2880360 h 3261360"/>
                <a:gd name="connsiteX45" fmla="*/ 436880 w 1356360"/>
                <a:gd name="connsiteY45" fmla="*/ 2834640 h 3261360"/>
                <a:gd name="connsiteX46" fmla="*/ 421640 w 1356360"/>
                <a:gd name="connsiteY46" fmla="*/ 2814320 h 3261360"/>
                <a:gd name="connsiteX47" fmla="*/ 411480 w 1356360"/>
                <a:gd name="connsiteY47" fmla="*/ 2783840 h 3261360"/>
                <a:gd name="connsiteX48" fmla="*/ 391160 w 1356360"/>
                <a:gd name="connsiteY48" fmla="*/ 2733040 h 3261360"/>
                <a:gd name="connsiteX49" fmla="*/ 375920 w 1356360"/>
                <a:gd name="connsiteY49" fmla="*/ 2697480 h 3261360"/>
                <a:gd name="connsiteX50" fmla="*/ 370840 w 1356360"/>
                <a:gd name="connsiteY50" fmla="*/ 2682240 h 3261360"/>
                <a:gd name="connsiteX51" fmla="*/ 350520 w 1356360"/>
                <a:gd name="connsiteY51" fmla="*/ 2651760 h 3261360"/>
                <a:gd name="connsiteX52" fmla="*/ 325120 w 1356360"/>
                <a:gd name="connsiteY52" fmla="*/ 2606040 h 3261360"/>
                <a:gd name="connsiteX53" fmla="*/ 304800 w 1356360"/>
                <a:gd name="connsiteY53" fmla="*/ 2575560 h 3261360"/>
                <a:gd name="connsiteX54" fmla="*/ 299720 w 1356360"/>
                <a:gd name="connsiteY54" fmla="*/ 2560320 h 3261360"/>
                <a:gd name="connsiteX55" fmla="*/ 284480 w 1356360"/>
                <a:gd name="connsiteY55" fmla="*/ 2550160 h 3261360"/>
                <a:gd name="connsiteX56" fmla="*/ 279400 w 1356360"/>
                <a:gd name="connsiteY56" fmla="*/ 2534920 h 3261360"/>
                <a:gd name="connsiteX57" fmla="*/ 248920 w 1356360"/>
                <a:gd name="connsiteY57" fmla="*/ 2519680 h 3261360"/>
                <a:gd name="connsiteX58" fmla="*/ 193040 w 1356360"/>
                <a:gd name="connsiteY58" fmla="*/ 2484120 h 3261360"/>
                <a:gd name="connsiteX59" fmla="*/ 162560 w 1356360"/>
                <a:gd name="connsiteY59" fmla="*/ 2392680 h 3261360"/>
                <a:gd name="connsiteX60" fmla="*/ 167640 w 1356360"/>
                <a:gd name="connsiteY60" fmla="*/ 2092960 h 3261360"/>
                <a:gd name="connsiteX61" fmla="*/ 172720 w 1356360"/>
                <a:gd name="connsiteY61" fmla="*/ 2077720 h 3261360"/>
                <a:gd name="connsiteX62" fmla="*/ 177800 w 1356360"/>
                <a:gd name="connsiteY62" fmla="*/ 1971040 h 3261360"/>
                <a:gd name="connsiteX63" fmla="*/ 182880 w 1356360"/>
                <a:gd name="connsiteY63" fmla="*/ 1955800 h 3261360"/>
                <a:gd name="connsiteX64" fmla="*/ 187960 w 1356360"/>
                <a:gd name="connsiteY64" fmla="*/ 1930400 h 3261360"/>
                <a:gd name="connsiteX65" fmla="*/ 182880 w 1356360"/>
                <a:gd name="connsiteY65" fmla="*/ 1727200 h 3261360"/>
                <a:gd name="connsiteX66" fmla="*/ 167640 w 1356360"/>
                <a:gd name="connsiteY66" fmla="*/ 1696720 h 3261360"/>
                <a:gd name="connsiteX67" fmla="*/ 157480 w 1356360"/>
                <a:gd name="connsiteY67" fmla="*/ 1676400 h 3261360"/>
                <a:gd name="connsiteX68" fmla="*/ 147320 w 1356360"/>
                <a:gd name="connsiteY68" fmla="*/ 1661160 h 3261360"/>
                <a:gd name="connsiteX69" fmla="*/ 137160 w 1356360"/>
                <a:gd name="connsiteY69" fmla="*/ 1630680 h 3261360"/>
                <a:gd name="connsiteX70" fmla="*/ 132080 w 1356360"/>
                <a:gd name="connsiteY70" fmla="*/ 1615440 h 3261360"/>
                <a:gd name="connsiteX71" fmla="*/ 127000 w 1356360"/>
                <a:gd name="connsiteY71" fmla="*/ 1513840 h 3261360"/>
                <a:gd name="connsiteX72" fmla="*/ 116840 w 1356360"/>
                <a:gd name="connsiteY72" fmla="*/ 1498600 h 3261360"/>
                <a:gd name="connsiteX73" fmla="*/ 111760 w 1356360"/>
                <a:gd name="connsiteY73" fmla="*/ 1473200 h 3261360"/>
                <a:gd name="connsiteX74" fmla="*/ 106680 w 1356360"/>
                <a:gd name="connsiteY74" fmla="*/ 1452880 h 3261360"/>
                <a:gd name="connsiteX75" fmla="*/ 101600 w 1356360"/>
                <a:gd name="connsiteY75" fmla="*/ 1437640 h 3261360"/>
                <a:gd name="connsiteX76" fmla="*/ 96520 w 1356360"/>
                <a:gd name="connsiteY76" fmla="*/ 1407160 h 3261360"/>
                <a:gd name="connsiteX77" fmla="*/ 91440 w 1356360"/>
                <a:gd name="connsiteY77" fmla="*/ 1330960 h 3261360"/>
                <a:gd name="connsiteX78" fmla="*/ 86360 w 1356360"/>
                <a:gd name="connsiteY78" fmla="*/ 1305560 h 3261360"/>
                <a:gd name="connsiteX79" fmla="*/ 81280 w 1356360"/>
                <a:gd name="connsiteY79" fmla="*/ 1203960 h 3261360"/>
                <a:gd name="connsiteX80" fmla="*/ 76200 w 1356360"/>
                <a:gd name="connsiteY80" fmla="*/ 1183640 h 3261360"/>
                <a:gd name="connsiteX81" fmla="*/ 66040 w 1356360"/>
                <a:gd name="connsiteY81" fmla="*/ 1137920 h 3261360"/>
                <a:gd name="connsiteX82" fmla="*/ 60960 w 1356360"/>
                <a:gd name="connsiteY82" fmla="*/ 1122680 h 3261360"/>
                <a:gd name="connsiteX83" fmla="*/ 30480 w 1356360"/>
                <a:gd name="connsiteY83" fmla="*/ 1066800 h 3261360"/>
                <a:gd name="connsiteX84" fmla="*/ 25400 w 1356360"/>
                <a:gd name="connsiteY84" fmla="*/ 1046480 h 3261360"/>
                <a:gd name="connsiteX85" fmla="*/ 15240 w 1356360"/>
                <a:gd name="connsiteY85" fmla="*/ 1016000 h 3261360"/>
                <a:gd name="connsiteX86" fmla="*/ 10160 w 1356360"/>
                <a:gd name="connsiteY86" fmla="*/ 965200 h 3261360"/>
                <a:gd name="connsiteX87" fmla="*/ 5080 w 1356360"/>
                <a:gd name="connsiteY87" fmla="*/ 939800 h 3261360"/>
                <a:gd name="connsiteX88" fmla="*/ 0 w 1356360"/>
                <a:gd name="connsiteY88" fmla="*/ 899160 h 3261360"/>
                <a:gd name="connsiteX89" fmla="*/ 5080 w 1356360"/>
                <a:gd name="connsiteY89" fmla="*/ 756920 h 3261360"/>
                <a:gd name="connsiteX90" fmla="*/ 10160 w 1356360"/>
                <a:gd name="connsiteY90" fmla="*/ 670560 h 3261360"/>
                <a:gd name="connsiteX91" fmla="*/ 15240 w 1356360"/>
                <a:gd name="connsiteY91" fmla="*/ 650240 h 3261360"/>
                <a:gd name="connsiteX92" fmla="*/ 20320 w 1356360"/>
                <a:gd name="connsiteY92" fmla="*/ 614680 h 3261360"/>
                <a:gd name="connsiteX93" fmla="*/ 25400 w 1356360"/>
                <a:gd name="connsiteY93" fmla="*/ 599440 h 3261360"/>
                <a:gd name="connsiteX94" fmla="*/ 30480 w 1356360"/>
                <a:gd name="connsiteY94" fmla="*/ 579120 h 3261360"/>
                <a:gd name="connsiteX95" fmla="*/ 35560 w 1356360"/>
                <a:gd name="connsiteY95" fmla="*/ 548640 h 3261360"/>
                <a:gd name="connsiteX96" fmla="*/ 45720 w 1356360"/>
                <a:gd name="connsiteY96" fmla="*/ 533400 h 3261360"/>
                <a:gd name="connsiteX97" fmla="*/ 71120 w 1356360"/>
                <a:gd name="connsiteY97" fmla="*/ 487680 h 3261360"/>
                <a:gd name="connsiteX98" fmla="*/ 86360 w 1356360"/>
                <a:gd name="connsiteY98" fmla="*/ 477520 h 3261360"/>
                <a:gd name="connsiteX99" fmla="*/ 116840 w 1356360"/>
                <a:gd name="connsiteY99" fmla="*/ 436880 h 3261360"/>
                <a:gd name="connsiteX100" fmla="*/ 132080 w 1356360"/>
                <a:gd name="connsiteY100" fmla="*/ 421640 h 3261360"/>
                <a:gd name="connsiteX101" fmla="*/ 162560 w 1356360"/>
                <a:gd name="connsiteY101" fmla="*/ 391160 h 3261360"/>
                <a:gd name="connsiteX102" fmla="*/ 182880 w 1356360"/>
                <a:gd name="connsiteY102" fmla="*/ 360680 h 3261360"/>
                <a:gd name="connsiteX103" fmla="*/ 193040 w 1356360"/>
                <a:gd name="connsiteY103" fmla="*/ 345440 h 3261360"/>
                <a:gd name="connsiteX104" fmla="*/ 208280 w 1356360"/>
                <a:gd name="connsiteY104" fmla="*/ 330200 h 3261360"/>
                <a:gd name="connsiteX105" fmla="*/ 243840 w 1356360"/>
                <a:gd name="connsiteY105" fmla="*/ 284480 h 3261360"/>
                <a:gd name="connsiteX106" fmla="*/ 264160 w 1356360"/>
                <a:gd name="connsiteY106" fmla="*/ 259080 h 3261360"/>
                <a:gd name="connsiteX107" fmla="*/ 269240 w 1356360"/>
                <a:gd name="connsiteY107" fmla="*/ 238760 h 3261360"/>
                <a:gd name="connsiteX108" fmla="*/ 279400 w 1356360"/>
                <a:gd name="connsiteY108" fmla="*/ 218440 h 3261360"/>
                <a:gd name="connsiteX109" fmla="*/ 284480 w 1356360"/>
                <a:gd name="connsiteY109" fmla="*/ 198120 h 3261360"/>
                <a:gd name="connsiteX110" fmla="*/ 294640 w 1356360"/>
                <a:gd name="connsiteY110" fmla="*/ 167640 h 3261360"/>
                <a:gd name="connsiteX111" fmla="*/ 299720 w 1356360"/>
                <a:gd name="connsiteY111" fmla="*/ 152400 h 3261360"/>
                <a:gd name="connsiteX112" fmla="*/ 309880 w 1356360"/>
                <a:gd name="connsiteY112" fmla="*/ 55880 h 3261360"/>
                <a:gd name="connsiteX113" fmla="*/ 320040 w 1356360"/>
                <a:gd name="connsiteY113" fmla="*/ 0 h 3261360"/>
                <a:gd name="connsiteX114" fmla="*/ 355600 w 1356360"/>
                <a:gd name="connsiteY114" fmla="*/ 15240 h 3261360"/>
                <a:gd name="connsiteX115" fmla="*/ 365760 w 1356360"/>
                <a:gd name="connsiteY115" fmla="*/ 45720 h 3261360"/>
                <a:gd name="connsiteX116" fmla="*/ 370840 w 1356360"/>
                <a:gd name="connsiteY116" fmla="*/ 60960 h 3261360"/>
                <a:gd name="connsiteX117" fmla="*/ 375920 w 1356360"/>
                <a:gd name="connsiteY117" fmla="*/ 91440 h 3261360"/>
                <a:gd name="connsiteX118" fmla="*/ 406400 w 1356360"/>
                <a:gd name="connsiteY118" fmla="*/ 121920 h 3261360"/>
                <a:gd name="connsiteX119" fmla="*/ 431800 w 1356360"/>
                <a:gd name="connsiteY119" fmla="*/ 152400 h 3261360"/>
                <a:gd name="connsiteX120" fmla="*/ 441960 w 1356360"/>
                <a:gd name="connsiteY120" fmla="*/ 187960 h 3261360"/>
                <a:gd name="connsiteX121" fmla="*/ 462280 w 1356360"/>
                <a:gd name="connsiteY121" fmla="*/ 218440 h 3261360"/>
                <a:gd name="connsiteX122" fmla="*/ 472440 w 1356360"/>
                <a:gd name="connsiteY122" fmla="*/ 233680 h 3261360"/>
                <a:gd name="connsiteX123" fmla="*/ 477520 w 1356360"/>
                <a:gd name="connsiteY123" fmla="*/ 259080 h 3261360"/>
                <a:gd name="connsiteX124" fmla="*/ 487680 w 1356360"/>
                <a:gd name="connsiteY124" fmla="*/ 289560 h 3261360"/>
                <a:gd name="connsiteX125" fmla="*/ 497840 w 1356360"/>
                <a:gd name="connsiteY125" fmla="*/ 340360 h 3261360"/>
                <a:gd name="connsiteX126" fmla="*/ 502920 w 1356360"/>
                <a:gd name="connsiteY126" fmla="*/ 411480 h 3261360"/>
                <a:gd name="connsiteX127" fmla="*/ 497840 w 1356360"/>
                <a:gd name="connsiteY127" fmla="*/ 619760 h 3261360"/>
                <a:gd name="connsiteX128" fmla="*/ 487680 w 1356360"/>
                <a:gd name="connsiteY128" fmla="*/ 650240 h 3261360"/>
                <a:gd name="connsiteX129" fmla="*/ 477520 w 1356360"/>
                <a:gd name="connsiteY129" fmla="*/ 665480 h 3261360"/>
                <a:gd name="connsiteX130" fmla="*/ 472440 w 1356360"/>
                <a:gd name="connsiteY130" fmla="*/ 690880 h 3261360"/>
                <a:gd name="connsiteX131" fmla="*/ 462280 w 1356360"/>
                <a:gd name="connsiteY131" fmla="*/ 706120 h 3261360"/>
                <a:gd name="connsiteX132" fmla="*/ 457200 w 1356360"/>
                <a:gd name="connsiteY132" fmla="*/ 731520 h 3261360"/>
                <a:gd name="connsiteX133" fmla="*/ 447040 w 1356360"/>
                <a:gd name="connsiteY133" fmla="*/ 762000 h 3261360"/>
                <a:gd name="connsiteX134" fmla="*/ 441960 w 1356360"/>
                <a:gd name="connsiteY134" fmla="*/ 787400 h 3261360"/>
                <a:gd name="connsiteX135" fmla="*/ 431800 w 1356360"/>
                <a:gd name="connsiteY135" fmla="*/ 817880 h 3261360"/>
                <a:gd name="connsiteX136" fmla="*/ 431800 w 1356360"/>
                <a:gd name="connsiteY136" fmla="*/ 1005840 h 3261360"/>
                <a:gd name="connsiteX137" fmla="*/ 436880 w 1356360"/>
                <a:gd name="connsiteY137" fmla="*/ 1036320 h 3261360"/>
                <a:gd name="connsiteX138" fmla="*/ 447040 w 1356360"/>
                <a:gd name="connsiteY138" fmla="*/ 1066800 h 3261360"/>
                <a:gd name="connsiteX139" fmla="*/ 452120 w 1356360"/>
                <a:gd name="connsiteY139" fmla="*/ 1082040 h 3261360"/>
                <a:gd name="connsiteX140" fmla="*/ 457200 w 1356360"/>
                <a:gd name="connsiteY140" fmla="*/ 1097280 h 3261360"/>
                <a:gd name="connsiteX141" fmla="*/ 467360 w 1356360"/>
                <a:gd name="connsiteY141" fmla="*/ 1112520 h 3261360"/>
                <a:gd name="connsiteX142" fmla="*/ 472440 w 1356360"/>
                <a:gd name="connsiteY142" fmla="*/ 1127760 h 3261360"/>
                <a:gd name="connsiteX143" fmla="*/ 492760 w 1356360"/>
                <a:gd name="connsiteY143" fmla="*/ 1158240 h 3261360"/>
                <a:gd name="connsiteX144" fmla="*/ 497840 w 1356360"/>
                <a:gd name="connsiteY144" fmla="*/ 1173480 h 3261360"/>
                <a:gd name="connsiteX145" fmla="*/ 508000 w 1356360"/>
                <a:gd name="connsiteY145" fmla="*/ 1209040 h 3261360"/>
                <a:gd name="connsiteX146" fmla="*/ 518160 w 1356360"/>
                <a:gd name="connsiteY146" fmla="*/ 1224280 h 3261360"/>
                <a:gd name="connsiteX147" fmla="*/ 528320 w 1356360"/>
                <a:gd name="connsiteY147" fmla="*/ 1254760 h 3261360"/>
                <a:gd name="connsiteX148" fmla="*/ 538480 w 1356360"/>
                <a:gd name="connsiteY148" fmla="*/ 1285240 h 3261360"/>
                <a:gd name="connsiteX149" fmla="*/ 543560 w 1356360"/>
                <a:gd name="connsiteY149" fmla="*/ 1300480 h 3261360"/>
                <a:gd name="connsiteX150" fmla="*/ 553720 w 1356360"/>
                <a:gd name="connsiteY150" fmla="*/ 1315720 h 3261360"/>
                <a:gd name="connsiteX151" fmla="*/ 558800 w 1356360"/>
                <a:gd name="connsiteY151" fmla="*/ 1330960 h 3261360"/>
                <a:gd name="connsiteX152" fmla="*/ 574040 w 1356360"/>
                <a:gd name="connsiteY152" fmla="*/ 1346200 h 3261360"/>
                <a:gd name="connsiteX153" fmla="*/ 579120 w 1356360"/>
                <a:gd name="connsiteY153" fmla="*/ 1361440 h 3261360"/>
                <a:gd name="connsiteX154" fmla="*/ 604520 w 1356360"/>
                <a:gd name="connsiteY154" fmla="*/ 1391920 h 3261360"/>
                <a:gd name="connsiteX155" fmla="*/ 614680 w 1356360"/>
                <a:gd name="connsiteY155" fmla="*/ 1427480 h 3261360"/>
                <a:gd name="connsiteX156" fmla="*/ 624840 w 1356360"/>
                <a:gd name="connsiteY156" fmla="*/ 1447800 h 3261360"/>
                <a:gd name="connsiteX157" fmla="*/ 635000 w 1356360"/>
                <a:gd name="connsiteY157" fmla="*/ 1478280 h 3261360"/>
                <a:gd name="connsiteX158" fmla="*/ 640080 w 1356360"/>
                <a:gd name="connsiteY158" fmla="*/ 1493520 h 3261360"/>
                <a:gd name="connsiteX159" fmla="*/ 655320 w 1356360"/>
                <a:gd name="connsiteY159" fmla="*/ 1564640 h 3261360"/>
                <a:gd name="connsiteX160" fmla="*/ 680720 w 1356360"/>
                <a:gd name="connsiteY160" fmla="*/ 1595120 h 3261360"/>
                <a:gd name="connsiteX161" fmla="*/ 685800 w 1356360"/>
                <a:gd name="connsiteY161" fmla="*/ 1610360 h 3261360"/>
                <a:gd name="connsiteX162" fmla="*/ 695960 w 1356360"/>
                <a:gd name="connsiteY162" fmla="*/ 1625600 h 3261360"/>
                <a:gd name="connsiteX163" fmla="*/ 706120 w 1356360"/>
                <a:gd name="connsiteY163" fmla="*/ 1656080 h 3261360"/>
                <a:gd name="connsiteX164" fmla="*/ 690880 w 1356360"/>
                <a:gd name="connsiteY164" fmla="*/ 1732280 h 3261360"/>
                <a:gd name="connsiteX165" fmla="*/ 680720 w 1356360"/>
                <a:gd name="connsiteY165" fmla="*/ 1762760 h 3261360"/>
                <a:gd name="connsiteX166" fmla="*/ 675640 w 1356360"/>
                <a:gd name="connsiteY166" fmla="*/ 1778000 h 3261360"/>
                <a:gd name="connsiteX167" fmla="*/ 690880 w 1356360"/>
                <a:gd name="connsiteY167" fmla="*/ 1884680 h 3261360"/>
                <a:gd name="connsiteX168" fmla="*/ 695960 w 1356360"/>
                <a:gd name="connsiteY168" fmla="*/ 1905000 h 3261360"/>
                <a:gd name="connsiteX169" fmla="*/ 711200 w 1356360"/>
                <a:gd name="connsiteY169" fmla="*/ 1920240 h 3261360"/>
                <a:gd name="connsiteX170" fmla="*/ 721360 w 1356360"/>
                <a:gd name="connsiteY170" fmla="*/ 1935480 h 3261360"/>
                <a:gd name="connsiteX171" fmla="*/ 726440 w 1356360"/>
                <a:gd name="connsiteY171" fmla="*/ 1950720 h 3261360"/>
                <a:gd name="connsiteX172" fmla="*/ 736600 w 1356360"/>
                <a:gd name="connsiteY172" fmla="*/ 1965960 h 3261360"/>
                <a:gd name="connsiteX173" fmla="*/ 741680 w 1356360"/>
                <a:gd name="connsiteY173" fmla="*/ 1981200 h 3261360"/>
                <a:gd name="connsiteX174" fmla="*/ 762000 w 1356360"/>
                <a:gd name="connsiteY174" fmla="*/ 1996440 h 3261360"/>
                <a:gd name="connsiteX175" fmla="*/ 787400 w 1356360"/>
                <a:gd name="connsiteY175" fmla="*/ 2042160 h 3261360"/>
                <a:gd name="connsiteX176" fmla="*/ 797560 w 1356360"/>
                <a:gd name="connsiteY176" fmla="*/ 2057400 h 3261360"/>
                <a:gd name="connsiteX177" fmla="*/ 807720 w 1356360"/>
                <a:gd name="connsiteY177" fmla="*/ 2087880 h 3261360"/>
                <a:gd name="connsiteX178" fmla="*/ 838200 w 1356360"/>
                <a:gd name="connsiteY178" fmla="*/ 2113280 h 3261360"/>
                <a:gd name="connsiteX179" fmla="*/ 848360 w 1356360"/>
                <a:gd name="connsiteY179" fmla="*/ 2128520 h 3261360"/>
                <a:gd name="connsiteX180" fmla="*/ 853440 w 1356360"/>
                <a:gd name="connsiteY180" fmla="*/ 2143760 h 3261360"/>
                <a:gd name="connsiteX181" fmla="*/ 868680 w 1356360"/>
                <a:gd name="connsiteY181" fmla="*/ 2153920 h 3261360"/>
                <a:gd name="connsiteX182" fmla="*/ 878840 w 1356360"/>
                <a:gd name="connsiteY182" fmla="*/ 2174240 h 3261360"/>
                <a:gd name="connsiteX183" fmla="*/ 899160 w 1356360"/>
                <a:gd name="connsiteY183" fmla="*/ 2184400 h 3261360"/>
                <a:gd name="connsiteX184" fmla="*/ 919480 w 1356360"/>
                <a:gd name="connsiteY184" fmla="*/ 2199640 h 3261360"/>
                <a:gd name="connsiteX185" fmla="*/ 949960 w 1356360"/>
                <a:gd name="connsiteY185" fmla="*/ 2225040 h 3261360"/>
                <a:gd name="connsiteX186" fmla="*/ 990600 w 1356360"/>
                <a:gd name="connsiteY186" fmla="*/ 2275840 h 3261360"/>
                <a:gd name="connsiteX187" fmla="*/ 1005840 w 1356360"/>
                <a:gd name="connsiteY187" fmla="*/ 2286000 h 3261360"/>
                <a:gd name="connsiteX188" fmla="*/ 1036320 w 1356360"/>
                <a:gd name="connsiteY188" fmla="*/ 2311400 h 3261360"/>
                <a:gd name="connsiteX189" fmla="*/ 1046480 w 1356360"/>
                <a:gd name="connsiteY189" fmla="*/ 2326640 h 3261360"/>
                <a:gd name="connsiteX190" fmla="*/ 1076960 w 1356360"/>
                <a:gd name="connsiteY190" fmla="*/ 2352040 h 3261360"/>
                <a:gd name="connsiteX191" fmla="*/ 1092200 w 1356360"/>
                <a:gd name="connsiteY191" fmla="*/ 2357120 h 3261360"/>
                <a:gd name="connsiteX192" fmla="*/ 1107440 w 1356360"/>
                <a:gd name="connsiteY192" fmla="*/ 2377440 h 3261360"/>
                <a:gd name="connsiteX193" fmla="*/ 1137920 w 1356360"/>
                <a:gd name="connsiteY193" fmla="*/ 2387600 h 3261360"/>
                <a:gd name="connsiteX194" fmla="*/ 1173480 w 1356360"/>
                <a:gd name="connsiteY194" fmla="*/ 2402840 h 3261360"/>
                <a:gd name="connsiteX195" fmla="*/ 1188720 w 1356360"/>
                <a:gd name="connsiteY195" fmla="*/ 2413000 h 3261360"/>
                <a:gd name="connsiteX196" fmla="*/ 1244600 w 1356360"/>
                <a:gd name="connsiteY196" fmla="*/ 2428240 h 3261360"/>
                <a:gd name="connsiteX197" fmla="*/ 1275080 w 1356360"/>
                <a:gd name="connsiteY197" fmla="*/ 2438400 h 3261360"/>
                <a:gd name="connsiteX198" fmla="*/ 1305560 w 1356360"/>
                <a:gd name="connsiteY198" fmla="*/ 2453640 h 3261360"/>
                <a:gd name="connsiteX199" fmla="*/ 1320800 w 1356360"/>
                <a:gd name="connsiteY199" fmla="*/ 2473960 h 3261360"/>
                <a:gd name="connsiteX200" fmla="*/ 1341120 w 1356360"/>
                <a:gd name="connsiteY200" fmla="*/ 2519680 h 3261360"/>
                <a:gd name="connsiteX201" fmla="*/ 1330960 w 1356360"/>
                <a:gd name="connsiteY201" fmla="*/ 2534920 h 3261360"/>
                <a:gd name="connsiteX202" fmla="*/ 1295400 w 1356360"/>
                <a:gd name="connsiteY202" fmla="*/ 2540000 h 326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356360" h="3261360">
                  <a:moveTo>
                    <a:pt x="1356360" y="2555240"/>
                  </a:moveTo>
                  <a:cubicBezTo>
                    <a:pt x="1347893" y="2558627"/>
                    <a:pt x="1337776" y="2559342"/>
                    <a:pt x="1330960" y="2565400"/>
                  </a:cubicBezTo>
                  <a:cubicBezTo>
                    <a:pt x="1321834" y="2573512"/>
                    <a:pt x="1310640" y="2595880"/>
                    <a:pt x="1310640" y="2595880"/>
                  </a:cubicBezTo>
                  <a:cubicBezTo>
                    <a:pt x="1308681" y="2603717"/>
                    <a:pt x="1300480" y="2635151"/>
                    <a:pt x="1300480" y="2641600"/>
                  </a:cubicBezTo>
                  <a:cubicBezTo>
                    <a:pt x="1300480" y="2661990"/>
                    <a:pt x="1302865" y="2682348"/>
                    <a:pt x="1305560" y="2702560"/>
                  </a:cubicBezTo>
                  <a:cubicBezTo>
                    <a:pt x="1307882" y="2719972"/>
                    <a:pt x="1313016" y="2717472"/>
                    <a:pt x="1320800" y="2733040"/>
                  </a:cubicBezTo>
                  <a:cubicBezTo>
                    <a:pt x="1323195" y="2737829"/>
                    <a:pt x="1323485" y="2743491"/>
                    <a:pt x="1325880" y="2748280"/>
                  </a:cubicBezTo>
                  <a:cubicBezTo>
                    <a:pt x="1345575" y="2787671"/>
                    <a:pt x="1328351" y="2740454"/>
                    <a:pt x="1341120" y="2778760"/>
                  </a:cubicBezTo>
                  <a:cubicBezTo>
                    <a:pt x="1337882" y="2820858"/>
                    <a:pt x="1335811" y="2854364"/>
                    <a:pt x="1330960" y="2895600"/>
                  </a:cubicBezTo>
                  <a:cubicBezTo>
                    <a:pt x="1329520" y="2907841"/>
                    <a:pt x="1327700" y="2932600"/>
                    <a:pt x="1320800" y="2946400"/>
                  </a:cubicBezTo>
                  <a:cubicBezTo>
                    <a:pt x="1313727" y="2960545"/>
                    <a:pt x="1306635" y="2965645"/>
                    <a:pt x="1295400" y="2976880"/>
                  </a:cubicBezTo>
                  <a:lnTo>
                    <a:pt x="1285240" y="3007360"/>
                  </a:lnTo>
                  <a:cubicBezTo>
                    <a:pt x="1283547" y="3012440"/>
                    <a:pt x="1283130" y="3018145"/>
                    <a:pt x="1280160" y="3022600"/>
                  </a:cubicBezTo>
                  <a:cubicBezTo>
                    <a:pt x="1276773" y="3027680"/>
                    <a:pt x="1272480" y="3032261"/>
                    <a:pt x="1270000" y="3037840"/>
                  </a:cubicBezTo>
                  <a:cubicBezTo>
                    <a:pt x="1252182" y="3077930"/>
                    <a:pt x="1272016" y="3060203"/>
                    <a:pt x="1244600" y="3078480"/>
                  </a:cubicBezTo>
                  <a:cubicBezTo>
                    <a:pt x="1242907" y="3083560"/>
                    <a:pt x="1242865" y="3089539"/>
                    <a:pt x="1239520" y="3093720"/>
                  </a:cubicBezTo>
                  <a:cubicBezTo>
                    <a:pt x="1235706" y="3098488"/>
                    <a:pt x="1229581" y="3100851"/>
                    <a:pt x="1224280" y="3103880"/>
                  </a:cubicBezTo>
                  <a:cubicBezTo>
                    <a:pt x="1199178" y="3118224"/>
                    <a:pt x="1209958" y="3111225"/>
                    <a:pt x="1183640" y="3119120"/>
                  </a:cubicBezTo>
                  <a:cubicBezTo>
                    <a:pt x="1122879" y="3137348"/>
                    <a:pt x="1181004" y="3127291"/>
                    <a:pt x="1082040" y="3134360"/>
                  </a:cubicBezTo>
                  <a:cubicBezTo>
                    <a:pt x="1076960" y="3137747"/>
                    <a:pt x="1072379" y="3142040"/>
                    <a:pt x="1066800" y="3144520"/>
                  </a:cubicBezTo>
                  <a:cubicBezTo>
                    <a:pt x="1038475" y="3157109"/>
                    <a:pt x="1027690" y="3155759"/>
                    <a:pt x="995680" y="3159760"/>
                  </a:cubicBezTo>
                  <a:cubicBezTo>
                    <a:pt x="990600" y="3161453"/>
                    <a:pt x="985362" y="3162731"/>
                    <a:pt x="980440" y="3164840"/>
                  </a:cubicBezTo>
                  <a:cubicBezTo>
                    <a:pt x="973479" y="3167823"/>
                    <a:pt x="967373" y="3172824"/>
                    <a:pt x="960120" y="3175000"/>
                  </a:cubicBezTo>
                  <a:cubicBezTo>
                    <a:pt x="950254" y="3177960"/>
                    <a:pt x="939633" y="3177582"/>
                    <a:pt x="929640" y="3180080"/>
                  </a:cubicBezTo>
                  <a:cubicBezTo>
                    <a:pt x="919250" y="3182677"/>
                    <a:pt x="909320" y="3186853"/>
                    <a:pt x="899160" y="3190240"/>
                  </a:cubicBezTo>
                  <a:cubicBezTo>
                    <a:pt x="894080" y="3191933"/>
                    <a:pt x="889242" y="3194729"/>
                    <a:pt x="883920" y="3195320"/>
                  </a:cubicBezTo>
                  <a:lnTo>
                    <a:pt x="838200" y="3200400"/>
                  </a:lnTo>
                  <a:cubicBezTo>
                    <a:pt x="831427" y="3202093"/>
                    <a:pt x="824726" y="3204111"/>
                    <a:pt x="817880" y="3205480"/>
                  </a:cubicBezTo>
                  <a:cubicBezTo>
                    <a:pt x="807780" y="3207500"/>
                    <a:pt x="796812" y="3206377"/>
                    <a:pt x="787400" y="3210560"/>
                  </a:cubicBezTo>
                  <a:cubicBezTo>
                    <a:pt x="780835" y="3213478"/>
                    <a:pt x="778440" y="3222311"/>
                    <a:pt x="772160" y="3225800"/>
                  </a:cubicBezTo>
                  <a:lnTo>
                    <a:pt x="726440" y="3241040"/>
                  </a:lnTo>
                  <a:cubicBezTo>
                    <a:pt x="721360" y="3242733"/>
                    <a:pt x="716547" y="3245823"/>
                    <a:pt x="711200" y="3246120"/>
                  </a:cubicBezTo>
                  <a:lnTo>
                    <a:pt x="619760" y="3251200"/>
                  </a:lnTo>
                  <a:cubicBezTo>
                    <a:pt x="607907" y="3252893"/>
                    <a:pt x="596011" y="3254312"/>
                    <a:pt x="584200" y="3256280"/>
                  </a:cubicBezTo>
                  <a:cubicBezTo>
                    <a:pt x="575683" y="3257699"/>
                    <a:pt x="567434" y="3261360"/>
                    <a:pt x="558800" y="3261360"/>
                  </a:cubicBezTo>
                  <a:cubicBezTo>
                    <a:pt x="536722" y="3261360"/>
                    <a:pt x="514773" y="3257973"/>
                    <a:pt x="492760" y="3256280"/>
                  </a:cubicBezTo>
                  <a:cubicBezTo>
                    <a:pt x="487680" y="3252893"/>
                    <a:pt x="481334" y="3250888"/>
                    <a:pt x="477520" y="3246120"/>
                  </a:cubicBezTo>
                  <a:cubicBezTo>
                    <a:pt x="466613" y="3232486"/>
                    <a:pt x="475626" y="3199079"/>
                    <a:pt x="477520" y="3190240"/>
                  </a:cubicBezTo>
                  <a:cubicBezTo>
                    <a:pt x="479764" y="3179768"/>
                    <a:pt x="484293" y="3169920"/>
                    <a:pt x="487680" y="3159760"/>
                  </a:cubicBezTo>
                  <a:lnTo>
                    <a:pt x="492760" y="3144520"/>
                  </a:lnTo>
                  <a:cubicBezTo>
                    <a:pt x="491067" y="3095413"/>
                    <a:pt x="490565" y="3046251"/>
                    <a:pt x="487680" y="2997200"/>
                  </a:cubicBezTo>
                  <a:cubicBezTo>
                    <a:pt x="487173" y="2988581"/>
                    <a:pt x="485632" y="2979885"/>
                    <a:pt x="482600" y="2971800"/>
                  </a:cubicBezTo>
                  <a:cubicBezTo>
                    <a:pt x="480456" y="2966083"/>
                    <a:pt x="475827" y="2961640"/>
                    <a:pt x="472440" y="2956560"/>
                  </a:cubicBezTo>
                  <a:cubicBezTo>
                    <a:pt x="467450" y="2936601"/>
                    <a:pt x="465445" y="2926373"/>
                    <a:pt x="457200" y="2905760"/>
                  </a:cubicBezTo>
                  <a:cubicBezTo>
                    <a:pt x="453813" y="2897293"/>
                    <a:pt x="449660" y="2889094"/>
                    <a:pt x="447040" y="2880360"/>
                  </a:cubicBezTo>
                  <a:cubicBezTo>
                    <a:pt x="445838" y="2876352"/>
                    <a:pt x="439812" y="2840503"/>
                    <a:pt x="436880" y="2834640"/>
                  </a:cubicBezTo>
                  <a:cubicBezTo>
                    <a:pt x="433094" y="2827067"/>
                    <a:pt x="426720" y="2821093"/>
                    <a:pt x="421640" y="2814320"/>
                  </a:cubicBezTo>
                  <a:cubicBezTo>
                    <a:pt x="418253" y="2804160"/>
                    <a:pt x="415457" y="2793784"/>
                    <a:pt x="411480" y="2783840"/>
                  </a:cubicBezTo>
                  <a:cubicBezTo>
                    <a:pt x="404707" y="2766907"/>
                    <a:pt x="396927" y="2750342"/>
                    <a:pt x="391160" y="2733040"/>
                  </a:cubicBezTo>
                  <a:cubicBezTo>
                    <a:pt x="379246" y="2697299"/>
                    <a:pt x="394752" y="2741422"/>
                    <a:pt x="375920" y="2697480"/>
                  </a:cubicBezTo>
                  <a:cubicBezTo>
                    <a:pt x="373811" y="2692558"/>
                    <a:pt x="373441" y="2686921"/>
                    <a:pt x="370840" y="2682240"/>
                  </a:cubicBezTo>
                  <a:cubicBezTo>
                    <a:pt x="364910" y="2671566"/>
                    <a:pt x="355055" y="2663097"/>
                    <a:pt x="350520" y="2651760"/>
                  </a:cubicBezTo>
                  <a:cubicBezTo>
                    <a:pt x="335233" y="2613542"/>
                    <a:pt x="347672" y="2638258"/>
                    <a:pt x="325120" y="2606040"/>
                  </a:cubicBezTo>
                  <a:cubicBezTo>
                    <a:pt x="318118" y="2596037"/>
                    <a:pt x="308661" y="2587144"/>
                    <a:pt x="304800" y="2575560"/>
                  </a:cubicBezTo>
                  <a:cubicBezTo>
                    <a:pt x="303107" y="2570480"/>
                    <a:pt x="303065" y="2564501"/>
                    <a:pt x="299720" y="2560320"/>
                  </a:cubicBezTo>
                  <a:cubicBezTo>
                    <a:pt x="295906" y="2555552"/>
                    <a:pt x="289560" y="2553547"/>
                    <a:pt x="284480" y="2550160"/>
                  </a:cubicBezTo>
                  <a:cubicBezTo>
                    <a:pt x="282787" y="2545080"/>
                    <a:pt x="282745" y="2539101"/>
                    <a:pt x="279400" y="2534920"/>
                  </a:cubicBezTo>
                  <a:cubicBezTo>
                    <a:pt x="269694" y="2522788"/>
                    <a:pt x="261191" y="2525815"/>
                    <a:pt x="248920" y="2519680"/>
                  </a:cubicBezTo>
                  <a:cubicBezTo>
                    <a:pt x="234572" y="2512506"/>
                    <a:pt x="205119" y="2492173"/>
                    <a:pt x="193040" y="2484120"/>
                  </a:cubicBezTo>
                  <a:cubicBezTo>
                    <a:pt x="161293" y="2436500"/>
                    <a:pt x="174727" y="2465685"/>
                    <a:pt x="162560" y="2392680"/>
                  </a:cubicBezTo>
                  <a:cubicBezTo>
                    <a:pt x="164253" y="2292773"/>
                    <a:pt x="164418" y="2192829"/>
                    <a:pt x="167640" y="2092960"/>
                  </a:cubicBezTo>
                  <a:cubicBezTo>
                    <a:pt x="167813" y="2087608"/>
                    <a:pt x="172275" y="2083056"/>
                    <a:pt x="172720" y="2077720"/>
                  </a:cubicBezTo>
                  <a:cubicBezTo>
                    <a:pt x="175676" y="2042243"/>
                    <a:pt x="174844" y="2006517"/>
                    <a:pt x="177800" y="1971040"/>
                  </a:cubicBezTo>
                  <a:cubicBezTo>
                    <a:pt x="178245" y="1965704"/>
                    <a:pt x="181581" y="1960995"/>
                    <a:pt x="182880" y="1955800"/>
                  </a:cubicBezTo>
                  <a:cubicBezTo>
                    <a:pt x="184974" y="1947423"/>
                    <a:pt x="186267" y="1938867"/>
                    <a:pt x="187960" y="1930400"/>
                  </a:cubicBezTo>
                  <a:cubicBezTo>
                    <a:pt x="186267" y="1862667"/>
                    <a:pt x="186028" y="1794881"/>
                    <a:pt x="182880" y="1727200"/>
                  </a:cubicBezTo>
                  <a:cubicBezTo>
                    <a:pt x="182291" y="1714526"/>
                    <a:pt x="173449" y="1706886"/>
                    <a:pt x="167640" y="1696720"/>
                  </a:cubicBezTo>
                  <a:cubicBezTo>
                    <a:pt x="163883" y="1690145"/>
                    <a:pt x="161237" y="1682975"/>
                    <a:pt x="157480" y="1676400"/>
                  </a:cubicBezTo>
                  <a:cubicBezTo>
                    <a:pt x="154451" y="1671099"/>
                    <a:pt x="149800" y="1666739"/>
                    <a:pt x="147320" y="1661160"/>
                  </a:cubicBezTo>
                  <a:cubicBezTo>
                    <a:pt x="142970" y="1651373"/>
                    <a:pt x="140547" y="1640840"/>
                    <a:pt x="137160" y="1630680"/>
                  </a:cubicBezTo>
                  <a:lnTo>
                    <a:pt x="132080" y="1615440"/>
                  </a:lnTo>
                  <a:cubicBezTo>
                    <a:pt x="130387" y="1581573"/>
                    <a:pt x="131386" y="1547464"/>
                    <a:pt x="127000" y="1513840"/>
                  </a:cubicBezTo>
                  <a:cubicBezTo>
                    <a:pt x="126210" y="1507786"/>
                    <a:pt x="118984" y="1504317"/>
                    <a:pt x="116840" y="1498600"/>
                  </a:cubicBezTo>
                  <a:cubicBezTo>
                    <a:pt x="113808" y="1490515"/>
                    <a:pt x="113633" y="1481629"/>
                    <a:pt x="111760" y="1473200"/>
                  </a:cubicBezTo>
                  <a:cubicBezTo>
                    <a:pt x="110245" y="1466384"/>
                    <a:pt x="108598" y="1459593"/>
                    <a:pt x="106680" y="1452880"/>
                  </a:cubicBezTo>
                  <a:cubicBezTo>
                    <a:pt x="105209" y="1447731"/>
                    <a:pt x="102762" y="1442867"/>
                    <a:pt x="101600" y="1437640"/>
                  </a:cubicBezTo>
                  <a:cubicBezTo>
                    <a:pt x="99366" y="1427585"/>
                    <a:pt x="98213" y="1417320"/>
                    <a:pt x="96520" y="1407160"/>
                  </a:cubicBezTo>
                  <a:cubicBezTo>
                    <a:pt x="94827" y="1381760"/>
                    <a:pt x="93973" y="1356290"/>
                    <a:pt x="91440" y="1330960"/>
                  </a:cubicBezTo>
                  <a:cubicBezTo>
                    <a:pt x="90581" y="1322369"/>
                    <a:pt x="87049" y="1314167"/>
                    <a:pt x="86360" y="1305560"/>
                  </a:cubicBezTo>
                  <a:cubicBezTo>
                    <a:pt x="83656" y="1271759"/>
                    <a:pt x="84096" y="1237752"/>
                    <a:pt x="81280" y="1203960"/>
                  </a:cubicBezTo>
                  <a:cubicBezTo>
                    <a:pt x="80700" y="1197002"/>
                    <a:pt x="77715" y="1190456"/>
                    <a:pt x="76200" y="1183640"/>
                  </a:cubicBezTo>
                  <a:cubicBezTo>
                    <a:pt x="70962" y="1160070"/>
                    <a:pt x="72235" y="1159601"/>
                    <a:pt x="66040" y="1137920"/>
                  </a:cubicBezTo>
                  <a:cubicBezTo>
                    <a:pt x="64569" y="1132771"/>
                    <a:pt x="63176" y="1127555"/>
                    <a:pt x="60960" y="1122680"/>
                  </a:cubicBezTo>
                  <a:cubicBezTo>
                    <a:pt x="44495" y="1086458"/>
                    <a:pt x="46386" y="1090660"/>
                    <a:pt x="30480" y="1066800"/>
                  </a:cubicBezTo>
                  <a:cubicBezTo>
                    <a:pt x="28787" y="1060027"/>
                    <a:pt x="27406" y="1053167"/>
                    <a:pt x="25400" y="1046480"/>
                  </a:cubicBezTo>
                  <a:cubicBezTo>
                    <a:pt x="22323" y="1036222"/>
                    <a:pt x="15240" y="1016000"/>
                    <a:pt x="15240" y="1016000"/>
                  </a:cubicBezTo>
                  <a:cubicBezTo>
                    <a:pt x="13547" y="999067"/>
                    <a:pt x="12409" y="982069"/>
                    <a:pt x="10160" y="965200"/>
                  </a:cubicBezTo>
                  <a:cubicBezTo>
                    <a:pt x="9019" y="956641"/>
                    <a:pt x="6393" y="948334"/>
                    <a:pt x="5080" y="939800"/>
                  </a:cubicBezTo>
                  <a:cubicBezTo>
                    <a:pt x="3004" y="926307"/>
                    <a:pt x="1693" y="912707"/>
                    <a:pt x="0" y="899160"/>
                  </a:cubicBezTo>
                  <a:cubicBezTo>
                    <a:pt x="1693" y="851747"/>
                    <a:pt x="2973" y="804317"/>
                    <a:pt x="5080" y="756920"/>
                  </a:cubicBezTo>
                  <a:cubicBezTo>
                    <a:pt x="6360" y="728112"/>
                    <a:pt x="7426" y="699267"/>
                    <a:pt x="10160" y="670560"/>
                  </a:cubicBezTo>
                  <a:cubicBezTo>
                    <a:pt x="10822" y="663610"/>
                    <a:pt x="13991" y="657109"/>
                    <a:pt x="15240" y="650240"/>
                  </a:cubicBezTo>
                  <a:cubicBezTo>
                    <a:pt x="17382" y="638459"/>
                    <a:pt x="17972" y="626421"/>
                    <a:pt x="20320" y="614680"/>
                  </a:cubicBezTo>
                  <a:cubicBezTo>
                    <a:pt x="21370" y="609429"/>
                    <a:pt x="23929" y="604589"/>
                    <a:pt x="25400" y="599440"/>
                  </a:cubicBezTo>
                  <a:cubicBezTo>
                    <a:pt x="27318" y="592727"/>
                    <a:pt x="29111" y="585966"/>
                    <a:pt x="30480" y="579120"/>
                  </a:cubicBezTo>
                  <a:cubicBezTo>
                    <a:pt x="32500" y="569020"/>
                    <a:pt x="32303" y="558412"/>
                    <a:pt x="35560" y="548640"/>
                  </a:cubicBezTo>
                  <a:cubicBezTo>
                    <a:pt x="37491" y="542848"/>
                    <a:pt x="42990" y="538861"/>
                    <a:pt x="45720" y="533400"/>
                  </a:cubicBezTo>
                  <a:cubicBezTo>
                    <a:pt x="54984" y="514872"/>
                    <a:pt x="47094" y="503697"/>
                    <a:pt x="71120" y="487680"/>
                  </a:cubicBezTo>
                  <a:cubicBezTo>
                    <a:pt x="76200" y="484293"/>
                    <a:pt x="82276" y="482058"/>
                    <a:pt x="86360" y="477520"/>
                  </a:cubicBezTo>
                  <a:cubicBezTo>
                    <a:pt x="97688" y="464934"/>
                    <a:pt x="104866" y="448854"/>
                    <a:pt x="116840" y="436880"/>
                  </a:cubicBezTo>
                  <a:cubicBezTo>
                    <a:pt x="121920" y="431800"/>
                    <a:pt x="127405" y="427095"/>
                    <a:pt x="132080" y="421640"/>
                  </a:cubicBezTo>
                  <a:cubicBezTo>
                    <a:pt x="157284" y="392235"/>
                    <a:pt x="135732" y="409046"/>
                    <a:pt x="162560" y="391160"/>
                  </a:cubicBezTo>
                  <a:lnTo>
                    <a:pt x="182880" y="360680"/>
                  </a:lnTo>
                  <a:cubicBezTo>
                    <a:pt x="186267" y="355600"/>
                    <a:pt x="188723" y="349757"/>
                    <a:pt x="193040" y="345440"/>
                  </a:cubicBezTo>
                  <a:cubicBezTo>
                    <a:pt x="198120" y="340360"/>
                    <a:pt x="203869" y="335871"/>
                    <a:pt x="208280" y="330200"/>
                  </a:cubicBezTo>
                  <a:cubicBezTo>
                    <a:pt x="250814" y="275514"/>
                    <a:pt x="209241" y="319079"/>
                    <a:pt x="243840" y="284480"/>
                  </a:cubicBezTo>
                  <a:cubicBezTo>
                    <a:pt x="260447" y="234658"/>
                    <a:pt x="233523" y="305036"/>
                    <a:pt x="264160" y="259080"/>
                  </a:cubicBezTo>
                  <a:cubicBezTo>
                    <a:pt x="268033" y="253271"/>
                    <a:pt x="266789" y="245297"/>
                    <a:pt x="269240" y="238760"/>
                  </a:cubicBezTo>
                  <a:cubicBezTo>
                    <a:pt x="271899" y="231669"/>
                    <a:pt x="276741" y="225531"/>
                    <a:pt x="279400" y="218440"/>
                  </a:cubicBezTo>
                  <a:cubicBezTo>
                    <a:pt x="281851" y="211903"/>
                    <a:pt x="282474" y="204807"/>
                    <a:pt x="284480" y="198120"/>
                  </a:cubicBezTo>
                  <a:cubicBezTo>
                    <a:pt x="287557" y="187862"/>
                    <a:pt x="291253" y="177800"/>
                    <a:pt x="294640" y="167640"/>
                  </a:cubicBezTo>
                  <a:lnTo>
                    <a:pt x="299720" y="152400"/>
                  </a:lnTo>
                  <a:cubicBezTo>
                    <a:pt x="303107" y="120227"/>
                    <a:pt x="303535" y="87603"/>
                    <a:pt x="309880" y="55880"/>
                  </a:cubicBezTo>
                  <a:cubicBezTo>
                    <a:pt x="316980" y="20380"/>
                    <a:pt x="313541" y="38997"/>
                    <a:pt x="320040" y="0"/>
                  </a:cubicBezTo>
                  <a:cubicBezTo>
                    <a:pt x="329642" y="2400"/>
                    <a:pt x="349103" y="4845"/>
                    <a:pt x="355600" y="15240"/>
                  </a:cubicBezTo>
                  <a:cubicBezTo>
                    <a:pt x="361276" y="24322"/>
                    <a:pt x="362373" y="35560"/>
                    <a:pt x="365760" y="45720"/>
                  </a:cubicBezTo>
                  <a:cubicBezTo>
                    <a:pt x="367453" y="50800"/>
                    <a:pt x="369960" y="55678"/>
                    <a:pt x="370840" y="60960"/>
                  </a:cubicBezTo>
                  <a:cubicBezTo>
                    <a:pt x="372533" y="71120"/>
                    <a:pt x="372663" y="81668"/>
                    <a:pt x="375920" y="91440"/>
                  </a:cubicBezTo>
                  <a:cubicBezTo>
                    <a:pt x="381286" y="107537"/>
                    <a:pt x="394357" y="111597"/>
                    <a:pt x="406400" y="121920"/>
                  </a:cubicBezTo>
                  <a:cubicBezTo>
                    <a:pt x="421611" y="134958"/>
                    <a:pt x="421348" y="136723"/>
                    <a:pt x="431800" y="152400"/>
                  </a:cubicBezTo>
                  <a:cubicBezTo>
                    <a:pt x="432996" y="157183"/>
                    <a:pt x="438647" y="181997"/>
                    <a:pt x="441960" y="187960"/>
                  </a:cubicBezTo>
                  <a:cubicBezTo>
                    <a:pt x="447890" y="198634"/>
                    <a:pt x="455507" y="208280"/>
                    <a:pt x="462280" y="218440"/>
                  </a:cubicBezTo>
                  <a:lnTo>
                    <a:pt x="472440" y="233680"/>
                  </a:lnTo>
                  <a:cubicBezTo>
                    <a:pt x="474133" y="242147"/>
                    <a:pt x="475248" y="250750"/>
                    <a:pt x="477520" y="259080"/>
                  </a:cubicBezTo>
                  <a:cubicBezTo>
                    <a:pt x="480338" y="269412"/>
                    <a:pt x="485919" y="278996"/>
                    <a:pt x="487680" y="289560"/>
                  </a:cubicBezTo>
                  <a:cubicBezTo>
                    <a:pt x="493908" y="326927"/>
                    <a:pt x="490262" y="310047"/>
                    <a:pt x="497840" y="340360"/>
                  </a:cubicBezTo>
                  <a:cubicBezTo>
                    <a:pt x="499533" y="364067"/>
                    <a:pt x="502920" y="387713"/>
                    <a:pt x="502920" y="411480"/>
                  </a:cubicBezTo>
                  <a:cubicBezTo>
                    <a:pt x="502920" y="480927"/>
                    <a:pt x="502264" y="550454"/>
                    <a:pt x="497840" y="619760"/>
                  </a:cubicBezTo>
                  <a:cubicBezTo>
                    <a:pt x="497158" y="630448"/>
                    <a:pt x="493621" y="641329"/>
                    <a:pt x="487680" y="650240"/>
                  </a:cubicBezTo>
                  <a:lnTo>
                    <a:pt x="477520" y="665480"/>
                  </a:lnTo>
                  <a:cubicBezTo>
                    <a:pt x="475827" y="673947"/>
                    <a:pt x="475472" y="682795"/>
                    <a:pt x="472440" y="690880"/>
                  </a:cubicBezTo>
                  <a:cubicBezTo>
                    <a:pt x="470296" y="696597"/>
                    <a:pt x="464424" y="700403"/>
                    <a:pt x="462280" y="706120"/>
                  </a:cubicBezTo>
                  <a:cubicBezTo>
                    <a:pt x="459248" y="714205"/>
                    <a:pt x="459472" y="723190"/>
                    <a:pt x="457200" y="731520"/>
                  </a:cubicBezTo>
                  <a:cubicBezTo>
                    <a:pt x="454382" y="741852"/>
                    <a:pt x="449140" y="751498"/>
                    <a:pt x="447040" y="762000"/>
                  </a:cubicBezTo>
                  <a:cubicBezTo>
                    <a:pt x="445347" y="770467"/>
                    <a:pt x="444232" y="779070"/>
                    <a:pt x="441960" y="787400"/>
                  </a:cubicBezTo>
                  <a:cubicBezTo>
                    <a:pt x="439142" y="797732"/>
                    <a:pt x="431800" y="817880"/>
                    <a:pt x="431800" y="817880"/>
                  </a:cubicBezTo>
                  <a:cubicBezTo>
                    <a:pt x="423009" y="905789"/>
                    <a:pt x="423828" y="874298"/>
                    <a:pt x="431800" y="1005840"/>
                  </a:cubicBezTo>
                  <a:cubicBezTo>
                    <a:pt x="432423" y="1016121"/>
                    <a:pt x="434382" y="1026327"/>
                    <a:pt x="436880" y="1036320"/>
                  </a:cubicBezTo>
                  <a:cubicBezTo>
                    <a:pt x="439477" y="1046710"/>
                    <a:pt x="443653" y="1056640"/>
                    <a:pt x="447040" y="1066800"/>
                  </a:cubicBezTo>
                  <a:lnTo>
                    <a:pt x="452120" y="1082040"/>
                  </a:lnTo>
                  <a:cubicBezTo>
                    <a:pt x="453813" y="1087120"/>
                    <a:pt x="454230" y="1092825"/>
                    <a:pt x="457200" y="1097280"/>
                  </a:cubicBezTo>
                  <a:cubicBezTo>
                    <a:pt x="460587" y="1102360"/>
                    <a:pt x="464630" y="1107059"/>
                    <a:pt x="467360" y="1112520"/>
                  </a:cubicBezTo>
                  <a:cubicBezTo>
                    <a:pt x="469755" y="1117309"/>
                    <a:pt x="469839" y="1123079"/>
                    <a:pt x="472440" y="1127760"/>
                  </a:cubicBezTo>
                  <a:cubicBezTo>
                    <a:pt x="478370" y="1138434"/>
                    <a:pt x="488899" y="1146656"/>
                    <a:pt x="492760" y="1158240"/>
                  </a:cubicBezTo>
                  <a:cubicBezTo>
                    <a:pt x="494453" y="1163320"/>
                    <a:pt x="496369" y="1168331"/>
                    <a:pt x="497840" y="1173480"/>
                  </a:cubicBezTo>
                  <a:cubicBezTo>
                    <a:pt x="500010" y="1181076"/>
                    <a:pt x="503940" y="1200920"/>
                    <a:pt x="508000" y="1209040"/>
                  </a:cubicBezTo>
                  <a:cubicBezTo>
                    <a:pt x="510730" y="1214501"/>
                    <a:pt x="515680" y="1218701"/>
                    <a:pt x="518160" y="1224280"/>
                  </a:cubicBezTo>
                  <a:cubicBezTo>
                    <a:pt x="522510" y="1234067"/>
                    <a:pt x="524933" y="1244600"/>
                    <a:pt x="528320" y="1254760"/>
                  </a:cubicBezTo>
                  <a:lnTo>
                    <a:pt x="538480" y="1285240"/>
                  </a:lnTo>
                  <a:cubicBezTo>
                    <a:pt x="540173" y="1290320"/>
                    <a:pt x="540590" y="1296025"/>
                    <a:pt x="543560" y="1300480"/>
                  </a:cubicBezTo>
                  <a:cubicBezTo>
                    <a:pt x="546947" y="1305560"/>
                    <a:pt x="550990" y="1310259"/>
                    <a:pt x="553720" y="1315720"/>
                  </a:cubicBezTo>
                  <a:cubicBezTo>
                    <a:pt x="556115" y="1320509"/>
                    <a:pt x="555830" y="1326505"/>
                    <a:pt x="558800" y="1330960"/>
                  </a:cubicBezTo>
                  <a:cubicBezTo>
                    <a:pt x="562785" y="1336938"/>
                    <a:pt x="568960" y="1341120"/>
                    <a:pt x="574040" y="1346200"/>
                  </a:cubicBezTo>
                  <a:cubicBezTo>
                    <a:pt x="575733" y="1351280"/>
                    <a:pt x="576150" y="1356985"/>
                    <a:pt x="579120" y="1361440"/>
                  </a:cubicBezTo>
                  <a:cubicBezTo>
                    <a:pt x="601590" y="1395145"/>
                    <a:pt x="587900" y="1358679"/>
                    <a:pt x="604520" y="1391920"/>
                  </a:cubicBezTo>
                  <a:cubicBezTo>
                    <a:pt x="610661" y="1404201"/>
                    <a:pt x="609797" y="1414459"/>
                    <a:pt x="614680" y="1427480"/>
                  </a:cubicBezTo>
                  <a:cubicBezTo>
                    <a:pt x="617339" y="1434571"/>
                    <a:pt x="622028" y="1440769"/>
                    <a:pt x="624840" y="1447800"/>
                  </a:cubicBezTo>
                  <a:cubicBezTo>
                    <a:pt x="628817" y="1457744"/>
                    <a:pt x="631613" y="1468120"/>
                    <a:pt x="635000" y="1478280"/>
                  </a:cubicBezTo>
                  <a:lnTo>
                    <a:pt x="640080" y="1493520"/>
                  </a:lnTo>
                  <a:cubicBezTo>
                    <a:pt x="641216" y="1502604"/>
                    <a:pt x="644979" y="1554299"/>
                    <a:pt x="655320" y="1564640"/>
                  </a:cubicBezTo>
                  <a:cubicBezTo>
                    <a:pt x="666555" y="1575875"/>
                    <a:pt x="673647" y="1580975"/>
                    <a:pt x="680720" y="1595120"/>
                  </a:cubicBezTo>
                  <a:cubicBezTo>
                    <a:pt x="683115" y="1599909"/>
                    <a:pt x="683405" y="1605571"/>
                    <a:pt x="685800" y="1610360"/>
                  </a:cubicBezTo>
                  <a:cubicBezTo>
                    <a:pt x="688530" y="1615821"/>
                    <a:pt x="693480" y="1620021"/>
                    <a:pt x="695960" y="1625600"/>
                  </a:cubicBezTo>
                  <a:cubicBezTo>
                    <a:pt x="700310" y="1635387"/>
                    <a:pt x="706120" y="1656080"/>
                    <a:pt x="706120" y="1656080"/>
                  </a:cubicBezTo>
                  <a:cubicBezTo>
                    <a:pt x="699857" y="1712444"/>
                    <a:pt x="705889" y="1687253"/>
                    <a:pt x="690880" y="1732280"/>
                  </a:cubicBezTo>
                  <a:lnTo>
                    <a:pt x="680720" y="1762760"/>
                  </a:lnTo>
                  <a:lnTo>
                    <a:pt x="675640" y="1778000"/>
                  </a:lnTo>
                  <a:cubicBezTo>
                    <a:pt x="685367" y="1923910"/>
                    <a:pt x="671015" y="1805218"/>
                    <a:pt x="690880" y="1884680"/>
                  </a:cubicBezTo>
                  <a:cubicBezTo>
                    <a:pt x="692573" y="1891453"/>
                    <a:pt x="692496" y="1898938"/>
                    <a:pt x="695960" y="1905000"/>
                  </a:cubicBezTo>
                  <a:cubicBezTo>
                    <a:pt x="699524" y="1911238"/>
                    <a:pt x="706601" y="1914721"/>
                    <a:pt x="711200" y="1920240"/>
                  </a:cubicBezTo>
                  <a:cubicBezTo>
                    <a:pt x="715109" y="1924930"/>
                    <a:pt x="718630" y="1930019"/>
                    <a:pt x="721360" y="1935480"/>
                  </a:cubicBezTo>
                  <a:cubicBezTo>
                    <a:pt x="723755" y="1940269"/>
                    <a:pt x="724045" y="1945931"/>
                    <a:pt x="726440" y="1950720"/>
                  </a:cubicBezTo>
                  <a:cubicBezTo>
                    <a:pt x="729170" y="1956181"/>
                    <a:pt x="733870" y="1960499"/>
                    <a:pt x="736600" y="1965960"/>
                  </a:cubicBezTo>
                  <a:cubicBezTo>
                    <a:pt x="738995" y="1970749"/>
                    <a:pt x="738252" y="1977086"/>
                    <a:pt x="741680" y="1981200"/>
                  </a:cubicBezTo>
                  <a:cubicBezTo>
                    <a:pt x="747100" y="1987704"/>
                    <a:pt x="755227" y="1991360"/>
                    <a:pt x="762000" y="1996440"/>
                  </a:cubicBezTo>
                  <a:cubicBezTo>
                    <a:pt x="770941" y="2023264"/>
                    <a:pt x="764110" y="2007225"/>
                    <a:pt x="787400" y="2042160"/>
                  </a:cubicBezTo>
                  <a:cubicBezTo>
                    <a:pt x="790787" y="2047240"/>
                    <a:pt x="795629" y="2051608"/>
                    <a:pt x="797560" y="2057400"/>
                  </a:cubicBezTo>
                  <a:cubicBezTo>
                    <a:pt x="800947" y="2067560"/>
                    <a:pt x="798809" y="2081939"/>
                    <a:pt x="807720" y="2087880"/>
                  </a:cubicBezTo>
                  <a:cubicBezTo>
                    <a:pt x="822705" y="2097870"/>
                    <a:pt x="825977" y="2098612"/>
                    <a:pt x="838200" y="2113280"/>
                  </a:cubicBezTo>
                  <a:cubicBezTo>
                    <a:pt x="842109" y="2117970"/>
                    <a:pt x="845630" y="2123059"/>
                    <a:pt x="848360" y="2128520"/>
                  </a:cubicBezTo>
                  <a:cubicBezTo>
                    <a:pt x="850755" y="2133309"/>
                    <a:pt x="850095" y="2139579"/>
                    <a:pt x="853440" y="2143760"/>
                  </a:cubicBezTo>
                  <a:cubicBezTo>
                    <a:pt x="857254" y="2148528"/>
                    <a:pt x="863600" y="2150533"/>
                    <a:pt x="868680" y="2153920"/>
                  </a:cubicBezTo>
                  <a:cubicBezTo>
                    <a:pt x="872067" y="2160693"/>
                    <a:pt x="873485" y="2168885"/>
                    <a:pt x="878840" y="2174240"/>
                  </a:cubicBezTo>
                  <a:cubicBezTo>
                    <a:pt x="884195" y="2179595"/>
                    <a:pt x="892738" y="2180386"/>
                    <a:pt x="899160" y="2184400"/>
                  </a:cubicBezTo>
                  <a:cubicBezTo>
                    <a:pt x="906340" y="2188887"/>
                    <a:pt x="913052" y="2194130"/>
                    <a:pt x="919480" y="2199640"/>
                  </a:cubicBezTo>
                  <a:cubicBezTo>
                    <a:pt x="953705" y="2228976"/>
                    <a:pt x="916277" y="2202585"/>
                    <a:pt x="949960" y="2225040"/>
                  </a:cubicBezTo>
                  <a:cubicBezTo>
                    <a:pt x="961997" y="2243095"/>
                    <a:pt x="973719" y="2261773"/>
                    <a:pt x="990600" y="2275840"/>
                  </a:cubicBezTo>
                  <a:cubicBezTo>
                    <a:pt x="995290" y="2279749"/>
                    <a:pt x="1001150" y="2282091"/>
                    <a:pt x="1005840" y="2286000"/>
                  </a:cubicBezTo>
                  <a:cubicBezTo>
                    <a:pt x="1044954" y="2318595"/>
                    <a:pt x="998482" y="2286175"/>
                    <a:pt x="1036320" y="2311400"/>
                  </a:cubicBezTo>
                  <a:cubicBezTo>
                    <a:pt x="1039707" y="2316480"/>
                    <a:pt x="1042571" y="2321950"/>
                    <a:pt x="1046480" y="2326640"/>
                  </a:cubicBezTo>
                  <a:cubicBezTo>
                    <a:pt x="1054505" y="2336270"/>
                    <a:pt x="1065543" y="2346331"/>
                    <a:pt x="1076960" y="2352040"/>
                  </a:cubicBezTo>
                  <a:cubicBezTo>
                    <a:pt x="1081749" y="2354435"/>
                    <a:pt x="1087120" y="2355427"/>
                    <a:pt x="1092200" y="2357120"/>
                  </a:cubicBezTo>
                  <a:cubicBezTo>
                    <a:pt x="1097280" y="2363893"/>
                    <a:pt x="1100395" y="2372744"/>
                    <a:pt x="1107440" y="2377440"/>
                  </a:cubicBezTo>
                  <a:cubicBezTo>
                    <a:pt x="1116351" y="2383381"/>
                    <a:pt x="1129009" y="2381659"/>
                    <a:pt x="1137920" y="2387600"/>
                  </a:cubicBezTo>
                  <a:cubicBezTo>
                    <a:pt x="1158969" y="2401633"/>
                    <a:pt x="1147237" y="2396279"/>
                    <a:pt x="1173480" y="2402840"/>
                  </a:cubicBezTo>
                  <a:cubicBezTo>
                    <a:pt x="1178560" y="2406227"/>
                    <a:pt x="1183141" y="2410520"/>
                    <a:pt x="1188720" y="2413000"/>
                  </a:cubicBezTo>
                  <a:cubicBezTo>
                    <a:pt x="1221229" y="2427448"/>
                    <a:pt x="1213667" y="2419804"/>
                    <a:pt x="1244600" y="2428240"/>
                  </a:cubicBezTo>
                  <a:cubicBezTo>
                    <a:pt x="1254932" y="2431058"/>
                    <a:pt x="1264920" y="2435013"/>
                    <a:pt x="1275080" y="2438400"/>
                  </a:cubicBezTo>
                  <a:cubicBezTo>
                    <a:pt x="1287475" y="2442532"/>
                    <a:pt x="1295712" y="2443792"/>
                    <a:pt x="1305560" y="2453640"/>
                  </a:cubicBezTo>
                  <a:cubicBezTo>
                    <a:pt x="1311547" y="2459627"/>
                    <a:pt x="1315720" y="2467187"/>
                    <a:pt x="1320800" y="2473960"/>
                  </a:cubicBezTo>
                  <a:cubicBezTo>
                    <a:pt x="1332891" y="2510232"/>
                    <a:pt x="1325019" y="2495529"/>
                    <a:pt x="1341120" y="2519680"/>
                  </a:cubicBezTo>
                  <a:cubicBezTo>
                    <a:pt x="1337733" y="2524760"/>
                    <a:pt x="1335728" y="2531106"/>
                    <a:pt x="1330960" y="2534920"/>
                  </a:cubicBezTo>
                  <a:cubicBezTo>
                    <a:pt x="1321933" y="2542142"/>
                    <a:pt x="1305088" y="2540000"/>
                    <a:pt x="1295400" y="25400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" name="Freihandform: Form 2">
              <a:hlinkClick r:id="rId3" action="ppaction://hlinksldjump"/>
              <a:extLst>
                <a:ext uri="{FF2B5EF4-FFF2-40B4-BE49-F238E27FC236}">
                  <a16:creationId xmlns:a16="http://schemas.microsoft.com/office/drawing/2014/main" id="{3F1EF86A-7944-4CE4-B7CD-D6ACF923F2B9}"/>
                </a:ext>
              </a:extLst>
            </p:cNvPr>
            <p:cNvSpPr/>
            <p:nvPr/>
          </p:nvSpPr>
          <p:spPr>
            <a:xfrm>
              <a:off x="2971800" y="1534160"/>
              <a:ext cx="1569720" cy="1864360"/>
            </a:xfrm>
            <a:custGeom>
              <a:avLst/>
              <a:gdLst>
                <a:gd name="connsiteX0" fmla="*/ 899160 w 1569720"/>
                <a:gd name="connsiteY0" fmla="*/ 1864360 h 1864360"/>
                <a:gd name="connsiteX1" fmla="*/ 955040 w 1569720"/>
                <a:gd name="connsiteY1" fmla="*/ 1833880 h 1864360"/>
                <a:gd name="connsiteX2" fmla="*/ 970280 w 1569720"/>
                <a:gd name="connsiteY2" fmla="*/ 1818640 h 1864360"/>
                <a:gd name="connsiteX3" fmla="*/ 990600 w 1569720"/>
                <a:gd name="connsiteY3" fmla="*/ 1808480 h 1864360"/>
                <a:gd name="connsiteX4" fmla="*/ 1021080 w 1569720"/>
                <a:gd name="connsiteY4" fmla="*/ 1788160 h 1864360"/>
                <a:gd name="connsiteX5" fmla="*/ 1036320 w 1569720"/>
                <a:gd name="connsiteY5" fmla="*/ 1778000 h 1864360"/>
                <a:gd name="connsiteX6" fmla="*/ 1082040 w 1569720"/>
                <a:gd name="connsiteY6" fmla="*/ 1762760 h 1864360"/>
                <a:gd name="connsiteX7" fmla="*/ 1097280 w 1569720"/>
                <a:gd name="connsiteY7" fmla="*/ 1757680 h 1864360"/>
                <a:gd name="connsiteX8" fmla="*/ 1117600 w 1569720"/>
                <a:gd name="connsiteY8" fmla="*/ 1747520 h 1864360"/>
                <a:gd name="connsiteX9" fmla="*/ 1148080 w 1569720"/>
                <a:gd name="connsiteY9" fmla="*/ 1727200 h 1864360"/>
                <a:gd name="connsiteX10" fmla="*/ 1178560 w 1569720"/>
                <a:gd name="connsiteY10" fmla="*/ 1706880 h 1864360"/>
                <a:gd name="connsiteX11" fmla="*/ 1193800 w 1569720"/>
                <a:gd name="connsiteY11" fmla="*/ 1696720 h 1864360"/>
                <a:gd name="connsiteX12" fmla="*/ 1224280 w 1569720"/>
                <a:gd name="connsiteY12" fmla="*/ 1686560 h 1864360"/>
                <a:gd name="connsiteX13" fmla="*/ 1264920 w 1569720"/>
                <a:gd name="connsiteY13" fmla="*/ 1651000 h 1864360"/>
                <a:gd name="connsiteX14" fmla="*/ 1280160 w 1569720"/>
                <a:gd name="connsiteY14" fmla="*/ 1645920 h 1864360"/>
                <a:gd name="connsiteX15" fmla="*/ 1310640 w 1569720"/>
                <a:gd name="connsiteY15" fmla="*/ 1625600 h 1864360"/>
                <a:gd name="connsiteX16" fmla="*/ 1346200 w 1569720"/>
                <a:gd name="connsiteY16" fmla="*/ 1615440 h 1864360"/>
                <a:gd name="connsiteX17" fmla="*/ 1376680 w 1569720"/>
                <a:gd name="connsiteY17" fmla="*/ 1605280 h 1864360"/>
                <a:gd name="connsiteX18" fmla="*/ 1422400 w 1569720"/>
                <a:gd name="connsiteY18" fmla="*/ 1600200 h 1864360"/>
                <a:gd name="connsiteX19" fmla="*/ 1437640 w 1569720"/>
                <a:gd name="connsiteY19" fmla="*/ 1595120 h 1864360"/>
                <a:gd name="connsiteX20" fmla="*/ 1493520 w 1569720"/>
                <a:gd name="connsiteY20" fmla="*/ 1584960 h 1864360"/>
                <a:gd name="connsiteX21" fmla="*/ 1524000 w 1569720"/>
                <a:gd name="connsiteY21" fmla="*/ 1564640 h 1864360"/>
                <a:gd name="connsiteX22" fmla="*/ 1539240 w 1569720"/>
                <a:gd name="connsiteY22" fmla="*/ 1554480 h 1864360"/>
                <a:gd name="connsiteX23" fmla="*/ 1559560 w 1569720"/>
                <a:gd name="connsiteY23" fmla="*/ 1524000 h 1864360"/>
                <a:gd name="connsiteX24" fmla="*/ 1569720 w 1569720"/>
                <a:gd name="connsiteY24" fmla="*/ 1493520 h 1864360"/>
                <a:gd name="connsiteX25" fmla="*/ 1564640 w 1569720"/>
                <a:gd name="connsiteY25" fmla="*/ 1381760 h 1864360"/>
                <a:gd name="connsiteX26" fmla="*/ 1539240 w 1569720"/>
                <a:gd name="connsiteY26" fmla="*/ 1336040 h 1864360"/>
                <a:gd name="connsiteX27" fmla="*/ 1529080 w 1569720"/>
                <a:gd name="connsiteY27" fmla="*/ 1320800 h 1864360"/>
                <a:gd name="connsiteX28" fmla="*/ 1508760 w 1569720"/>
                <a:gd name="connsiteY28" fmla="*/ 1295400 h 1864360"/>
                <a:gd name="connsiteX29" fmla="*/ 1498600 w 1569720"/>
                <a:gd name="connsiteY29" fmla="*/ 1280160 h 1864360"/>
                <a:gd name="connsiteX30" fmla="*/ 1468120 w 1569720"/>
                <a:gd name="connsiteY30" fmla="*/ 1249680 h 1864360"/>
                <a:gd name="connsiteX31" fmla="*/ 1463040 w 1569720"/>
                <a:gd name="connsiteY31" fmla="*/ 1234440 h 1864360"/>
                <a:gd name="connsiteX32" fmla="*/ 1447800 w 1569720"/>
                <a:gd name="connsiteY32" fmla="*/ 1203960 h 1864360"/>
                <a:gd name="connsiteX33" fmla="*/ 1452880 w 1569720"/>
                <a:gd name="connsiteY33" fmla="*/ 1173480 h 1864360"/>
                <a:gd name="connsiteX34" fmla="*/ 1468120 w 1569720"/>
                <a:gd name="connsiteY34" fmla="*/ 1163320 h 1864360"/>
                <a:gd name="connsiteX35" fmla="*/ 1498600 w 1569720"/>
                <a:gd name="connsiteY35" fmla="*/ 1137920 h 1864360"/>
                <a:gd name="connsiteX36" fmla="*/ 1508760 w 1569720"/>
                <a:gd name="connsiteY36" fmla="*/ 1122680 h 1864360"/>
                <a:gd name="connsiteX37" fmla="*/ 1488440 w 1569720"/>
                <a:gd name="connsiteY37" fmla="*/ 1087120 h 1864360"/>
                <a:gd name="connsiteX38" fmla="*/ 1473200 w 1569720"/>
                <a:gd name="connsiteY38" fmla="*/ 1076960 h 1864360"/>
                <a:gd name="connsiteX39" fmla="*/ 1452880 w 1569720"/>
                <a:gd name="connsiteY39" fmla="*/ 1071880 h 1864360"/>
                <a:gd name="connsiteX40" fmla="*/ 1422400 w 1569720"/>
                <a:gd name="connsiteY40" fmla="*/ 1061720 h 1864360"/>
                <a:gd name="connsiteX41" fmla="*/ 1407160 w 1569720"/>
                <a:gd name="connsiteY41" fmla="*/ 1056640 h 1864360"/>
                <a:gd name="connsiteX42" fmla="*/ 1391920 w 1569720"/>
                <a:gd name="connsiteY42" fmla="*/ 1046480 h 1864360"/>
                <a:gd name="connsiteX43" fmla="*/ 1361440 w 1569720"/>
                <a:gd name="connsiteY43" fmla="*/ 1000760 h 1864360"/>
                <a:gd name="connsiteX44" fmla="*/ 1351280 w 1569720"/>
                <a:gd name="connsiteY44" fmla="*/ 985520 h 1864360"/>
                <a:gd name="connsiteX45" fmla="*/ 1341120 w 1569720"/>
                <a:gd name="connsiteY45" fmla="*/ 955040 h 1864360"/>
                <a:gd name="connsiteX46" fmla="*/ 1346200 w 1569720"/>
                <a:gd name="connsiteY46" fmla="*/ 904240 h 1864360"/>
                <a:gd name="connsiteX47" fmla="*/ 1361440 w 1569720"/>
                <a:gd name="connsiteY47" fmla="*/ 894080 h 1864360"/>
                <a:gd name="connsiteX48" fmla="*/ 1412240 w 1569720"/>
                <a:gd name="connsiteY48" fmla="*/ 878840 h 1864360"/>
                <a:gd name="connsiteX49" fmla="*/ 1452880 w 1569720"/>
                <a:gd name="connsiteY49" fmla="*/ 828040 h 1864360"/>
                <a:gd name="connsiteX50" fmla="*/ 1463040 w 1569720"/>
                <a:gd name="connsiteY50" fmla="*/ 797560 h 1864360"/>
                <a:gd name="connsiteX51" fmla="*/ 1468120 w 1569720"/>
                <a:gd name="connsiteY51" fmla="*/ 782320 h 1864360"/>
                <a:gd name="connsiteX52" fmla="*/ 1473200 w 1569720"/>
                <a:gd name="connsiteY52" fmla="*/ 736600 h 1864360"/>
                <a:gd name="connsiteX53" fmla="*/ 1488440 w 1569720"/>
                <a:gd name="connsiteY53" fmla="*/ 726440 h 1864360"/>
                <a:gd name="connsiteX54" fmla="*/ 1518920 w 1569720"/>
                <a:gd name="connsiteY54" fmla="*/ 716280 h 1864360"/>
                <a:gd name="connsiteX55" fmla="*/ 1534160 w 1569720"/>
                <a:gd name="connsiteY55" fmla="*/ 711200 h 1864360"/>
                <a:gd name="connsiteX56" fmla="*/ 1549400 w 1569720"/>
                <a:gd name="connsiteY56" fmla="*/ 680720 h 1864360"/>
                <a:gd name="connsiteX57" fmla="*/ 1544320 w 1569720"/>
                <a:gd name="connsiteY57" fmla="*/ 650240 h 1864360"/>
                <a:gd name="connsiteX58" fmla="*/ 1529080 w 1569720"/>
                <a:gd name="connsiteY58" fmla="*/ 635000 h 1864360"/>
                <a:gd name="connsiteX59" fmla="*/ 1513840 w 1569720"/>
                <a:gd name="connsiteY59" fmla="*/ 629920 h 1864360"/>
                <a:gd name="connsiteX60" fmla="*/ 1417320 w 1569720"/>
                <a:gd name="connsiteY60" fmla="*/ 619760 h 1864360"/>
                <a:gd name="connsiteX61" fmla="*/ 1386840 w 1569720"/>
                <a:gd name="connsiteY61" fmla="*/ 599440 h 1864360"/>
                <a:gd name="connsiteX62" fmla="*/ 1371600 w 1569720"/>
                <a:gd name="connsiteY62" fmla="*/ 568960 h 1864360"/>
                <a:gd name="connsiteX63" fmla="*/ 1341120 w 1569720"/>
                <a:gd name="connsiteY63" fmla="*/ 553720 h 1864360"/>
                <a:gd name="connsiteX64" fmla="*/ 1325880 w 1569720"/>
                <a:gd name="connsiteY64" fmla="*/ 543560 h 1864360"/>
                <a:gd name="connsiteX65" fmla="*/ 1295400 w 1569720"/>
                <a:gd name="connsiteY65" fmla="*/ 533400 h 1864360"/>
                <a:gd name="connsiteX66" fmla="*/ 1275080 w 1569720"/>
                <a:gd name="connsiteY66" fmla="*/ 523240 h 1864360"/>
                <a:gd name="connsiteX67" fmla="*/ 1244600 w 1569720"/>
                <a:gd name="connsiteY67" fmla="*/ 518160 h 1864360"/>
                <a:gd name="connsiteX68" fmla="*/ 1198880 w 1569720"/>
                <a:gd name="connsiteY68" fmla="*/ 497840 h 1864360"/>
                <a:gd name="connsiteX69" fmla="*/ 1178560 w 1569720"/>
                <a:gd name="connsiteY69" fmla="*/ 492760 h 1864360"/>
                <a:gd name="connsiteX70" fmla="*/ 1148080 w 1569720"/>
                <a:gd name="connsiteY70" fmla="*/ 472440 h 1864360"/>
                <a:gd name="connsiteX71" fmla="*/ 1132840 w 1569720"/>
                <a:gd name="connsiteY71" fmla="*/ 462280 h 1864360"/>
                <a:gd name="connsiteX72" fmla="*/ 1087120 w 1569720"/>
                <a:gd name="connsiteY72" fmla="*/ 421640 h 1864360"/>
                <a:gd name="connsiteX73" fmla="*/ 1066800 w 1569720"/>
                <a:gd name="connsiteY73" fmla="*/ 391160 h 1864360"/>
                <a:gd name="connsiteX74" fmla="*/ 1056640 w 1569720"/>
                <a:gd name="connsiteY74" fmla="*/ 375920 h 1864360"/>
                <a:gd name="connsiteX75" fmla="*/ 1041400 w 1569720"/>
                <a:gd name="connsiteY75" fmla="*/ 360680 h 1864360"/>
                <a:gd name="connsiteX76" fmla="*/ 1031240 w 1569720"/>
                <a:gd name="connsiteY76" fmla="*/ 345440 h 1864360"/>
                <a:gd name="connsiteX77" fmla="*/ 985520 w 1569720"/>
                <a:gd name="connsiteY77" fmla="*/ 309880 h 1864360"/>
                <a:gd name="connsiteX78" fmla="*/ 934720 w 1569720"/>
                <a:gd name="connsiteY78" fmla="*/ 299720 h 1864360"/>
                <a:gd name="connsiteX79" fmla="*/ 889000 w 1569720"/>
                <a:gd name="connsiteY79" fmla="*/ 284480 h 1864360"/>
                <a:gd name="connsiteX80" fmla="*/ 873760 w 1569720"/>
                <a:gd name="connsiteY80" fmla="*/ 279400 h 1864360"/>
                <a:gd name="connsiteX81" fmla="*/ 858520 w 1569720"/>
                <a:gd name="connsiteY81" fmla="*/ 269240 h 1864360"/>
                <a:gd name="connsiteX82" fmla="*/ 817880 w 1569720"/>
                <a:gd name="connsiteY82" fmla="*/ 238760 h 1864360"/>
                <a:gd name="connsiteX83" fmla="*/ 767080 w 1569720"/>
                <a:gd name="connsiteY83" fmla="*/ 218440 h 1864360"/>
                <a:gd name="connsiteX84" fmla="*/ 751840 w 1569720"/>
                <a:gd name="connsiteY84" fmla="*/ 213360 h 1864360"/>
                <a:gd name="connsiteX85" fmla="*/ 741680 w 1569720"/>
                <a:gd name="connsiteY85" fmla="*/ 198120 h 1864360"/>
                <a:gd name="connsiteX86" fmla="*/ 736600 w 1569720"/>
                <a:gd name="connsiteY86" fmla="*/ 182880 h 1864360"/>
                <a:gd name="connsiteX87" fmla="*/ 675640 w 1569720"/>
                <a:gd name="connsiteY87" fmla="*/ 152400 h 1864360"/>
                <a:gd name="connsiteX88" fmla="*/ 655320 w 1569720"/>
                <a:gd name="connsiteY88" fmla="*/ 147320 h 1864360"/>
                <a:gd name="connsiteX89" fmla="*/ 640080 w 1569720"/>
                <a:gd name="connsiteY89" fmla="*/ 142240 h 1864360"/>
                <a:gd name="connsiteX90" fmla="*/ 619760 w 1569720"/>
                <a:gd name="connsiteY90" fmla="*/ 132080 h 1864360"/>
                <a:gd name="connsiteX91" fmla="*/ 568960 w 1569720"/>
                <a:gd name="connsiteY91" fmla="*/ 127000 h 1864360"/>
                <a:gd name="connsiteX92" fmla="*/ 416560 w 1569720"/>
                <a:gd name="connsiteY92" fmla="*/ 132080 h 1864360"/>
                <a:gd name="connsiteX93" fmla="*/ 386080 w 1569720"/>
                <a:gd name="connsiteY93" fmla="*/ 137160 h 1864360"/>
                <a:gd name="connsiteX94" fmla="*/ 269240 w 1569720"/>
                <a:gd name="connsiteY94" fmla="*/ 132080 h 1864360"/>
                <a:gd name="connsiteX95" fmla="*/ 233680 w 1569720"/>
                <a:gd name="connsiteY95" fmla="*/ 127000 h 1864360"/>
                <a:gd name="connsiteX96" fmla="*/ 213360 w 1569720"/>
                <a:gd name="connsiteY96" fmla="*/ 116840 h 1864360"/>
                <a:gd name="connsiteX97" fmla="*/ 198120 w 1569720"/>
                <a:gd name="connsiteY97" fmla="*/ 111760 h 1864360"/>
                <a:gd name="connsiteX98" fmla="*/ 157480 w 1569720"/>
                <a:gd name="connsiteY98" fmla="*/ 76200 h 1864360"/>
                <a:gd name="connsiteX99" fmla="*/ 142240 w 1569720"/>
                <a:gd name="connsiteY99" fmla="*/ 66040 h 1864360"/>
                <a:gd name="connsiteX100" fmla="*/ 127000 w 1569720"/>
                <a:gd name="connsiteY100" fmla="*/ 50800 h 1864360"/>
                <a:gd name="connsiteX101" fmla="*/ 96520 w 1569720"/>
                <a:gd name="connsiteY101" fmla="*/ 30480 h 1864360"/>
                <a:gd name="connsiteX102" fmla="*/ 66040 w 1569720"/>
                <a:gd name="connsiteY102" fmla="*/ 15240 h 1864360"/>
                <a:gd name="connsiteX103" fmla="*/ 60960 w 1569720"/>
                <a:gd name="connsiteY103" fmla="*/ 0 h 1864360"/>
                <a:gd name="connsiteX104" fmla="*/ 50800 w 1569720"/>
                <a:gd name="connsiteY104" fmla="*/ 15240 h 1864360"/>
                <a:gd name="connsiteX105" fmla="*/ 45720 w 1569720"/>
                <a:gd name="connsiteY105" fmla="*/ 91440 h 1864360"/>
                <a:gd name="connsiteX106" fmla="*/ 35560 w 1569720"/>
                <a:gd name="connsiteY106" fmla="*/ 121920 h 1864360"/>
                <a:gd name="connsiteX107" fmla="*/ 25400 w 1569720"/>
                <a:gd name="connsiteY107" fmla="*/ 162560 h 1864360"/>
                <a:gd name="connsiteX108" fmla="*/ 15240 w 1569720"/>
                <a:gd name="connsiteY108" fmla="*/ 198120 h 1864360"/>
                <a:gd name="connsiteX109" fmla="*/ 0 w 1569720"/>
                <a:gd name="connsiteY109" fmla="*/ 228600 h 1864360"/>
                <a:gd name="connsiteX110" fmla="*/ 5080 w 1569720"/>
                <a:gd name="connsiteY110" fmla="*/ 279400 h 1864360"/>
                <a:gd name="connsiteX111" fmla="*/ 25400 w 1569720"/>
                <a:gd name="connsiteY111" fmla="*/ 325120 h 1864360"/>
                <a:gd name="connsiteX112" fmla="*/ 35560 w 1569720"/>
                <a:gd name="connsiteY112" fmla="*/ 345440 h 1864360"/>
                <a:gd name="connsiteX113" fmla="*/ 45720 w 1569720"/>
                <a:gd name="connsiteY113" fmla="*/ 391160 h 1864360"/>
                <a:gd name="connsiteX114" fmla="*/ 55880 w 1569720"/>
                <a:gd name="connsiteY114" fmla="*/ 421640 h 1864360"/>
                <a:gd name="connsiteX115" fmla="*/ 60960 w 1569720"/>
                <a:gd name="connsiteY115" fmla="*/ 436880 h 1864360"/>
                <a:gd name="connsiteX116" fmla="*/ 76200 w 1569720"/>
                <a:gd name="connsiteY116" fmla="*/ 487680 h 1864360"/>
                <a:gd name="connsiteX117" fmla="*/ 86360 w 1569720"/>
                <a:gd name="connsiteY117" fmla="*/ 502920 h 1864360"/>
                <a:gd name="connsiteX118" fmla="*/ 96520 w 1569720"/>
                <a:gd name="connsiteY118" fmla="*/ 538480 h 1864360"/>
                <a:gd name="connsiteX119" fmla="*/ 101600 w 1569720"/>
                <a:gd name="connsiteY119" fmla="*/ 558800 h 1864360"/>
                <a:gd name="connsiteX120" fmla="*/ 121920 w 1569720"/>
                <a:gd name="connsiteY120" fmla="*/ 604520 h 1864360"/>
                <a:gd name="connsiteX121" fmla="*/ 137160 w 1569720"/>
                <a:gd name="connsiteY121" fmla="*/ 655320 h 1864360"/>
                <a:gd name="connsiteX122" fmla="*/ 147320 w 1569720"/>
                <a:gd name="connsiteY122" fmla="*/ 675640 h 1864360"/>
                <a:gd name="connsiteX123" fmla="*/ 157480 w 1569720"/>
                <a:gd name="connsiteY123" fmla="*/ 706120 h 1864360"/>
                <a:gd name="connsiteX124" fmla="*/ 177800 w 1569720"/>
                <a:gd name="connsiteY124" fmla="*/ 721360 h 1864360"/>
                <a:gd name="connsiteX125" fmla="*/ 187960 w 1569720"/>
                <a:gd name="connsiteY125" fmla="*/ 736600 h 1864360"/>
                <a:gd name="connsiteX126" fmla="*/ 203200 w 1569720"/>
                <a:gd name="connsiteY126" fmla="*/ 751840 h 1864360"/>
                <a:gd name="connsiteX127" fmla="*/ 218440 w 1569720"/>
                <a:gd name="connsiteY127" fmla="*/ 782320 h 1864360"/>
                <a:gd name="connsiteX128" fmla="*/ 233680 w 1569720"/>
                <a:gd name="connsiteY128" fmla="*/ 797560 h 1864360"/>
                <a:gd name="connsiteX129" fmla="*/ 243840 w 1569720"/>
                <a:gd name="connsiteY129" fmla="*/ 828040 h 1864360"/>
                <a:gd name="connsiteX130" fmla="*/ 248920 w 1569720"/>
                <a:gd name="connsiteY130" fmla="*/ 843280 h 1864360"/>
                <a:gd name="connsiteX131" fmla="*/ 264160 w 1569720"/>
                <a:gd name="connsiteY131" fmla="*/ 853440 h 1864360"/>
                <a:gd name="connsiteX132" fmla="*/ 279400 w 1569720"/>
                <a:gd name="connsiteY132" fmla="*/ 883920 h 1864360"/>
                <a:gd name="connsiteX133" fmla="*/ 294640 w 1569720"/>
                <a:gd name="connsiteY133" fmla="*/ 914400 h 1864360"/>
                <a:gd name="connsiteX134" fmla="*/ 299720 w 1569720"/>
                <a:gd name="connsiteY134" fmla="*/ 1097280 h 1864360"/>
                <a:gd name="connsiteX135" fmla="*/ 299720 w 1569720"/>
                <a:gd name="connsiteY135" fmla="*/ 1158240 h 1864360"/>
                <a:gd name="connsiteX136" fmla="*/ 304800 w 1569720"/>
                <a:gd name="connsiteY136" fmla="*/ 1264920 h 1864360"/>
                <a:gd name="connsiteX137" fmla="*/ 325120 w 1569720"/>
                <a:gd name="connsiteY137" fmla="*/ 1295400 h 1864360"/>
                <a:gd name="connsiteX138" fmla="*/ 360680 w 1569720"/>
                <a:gd name="connsiteY138" fmla="*/ 1330960 h 1864360"/>
                <a:gd name="connsiteX139" fmla="*/ 386080 w 1569720"/>
                <a:gd name="connsiteY139" fmla="*/ 1366520 h 1864360"/>
                <a:gd name="connsiteX140" fmla="*/ 396240 w 1569720"/>
                <a:gd name="connsiteY140" fmla="*/ 1381760 h 1864360"/>
                <a:gd name="connsiteX141" fmla="*/ 411480 w 1569720"/>
                <a:gd name="connsiteY141" fmla="*/ 1391920 h 1864360"/>
                <a:gd name="connsiteX142" fmla="*/ 431800 w 1569720"/>
                <a:gd name="connsiteY142" fmla="*/ 1417320 h 1864360"/>
                <a:gd name="connsiteX143" fmla="*/ 441960 w 1569720"/>
                <a:gd name="connsiteY143" fmla="*/ 1432560 h 1864360"/>
                <a:gd name="connsiteX144" fmla="*/ 472440 w 1569720"/>
                <a:gd name="connsiteY144" fmla="*/ 1457960 h 1864360"/>
                <a:gd name="connsiteX145" fmla="*/ 497840 w 1569720"/>
                <a:gd name="connsiteY145" fmla="*/ 1488440 h 1864360"/>
                <a:gd name="connsiteX146" fmla="*/ 528320 w 1569720"/>
                <a:gd name="connsiteY146" fmla="*/ 1518920 h 1864360"/>
                <a:gd name="connsiteX147" fmla="*/ 538480 w 1569720"/>
                <a:gd name="connsiteY147" fmla="*/ 1534160 h 1864360"/>
                <a:gd name="connsiteX148" fmla="*/ 553720 w 1569720"/>
                <a:gd name="connsiteY148" fmla="*/ 1544320 h 1864360"/>
                <a:gd name="connsiteX149" fmla="*/ 599440 w 1569720"/>
                <a:gd name="connsiteY149" fmla="*/ 1579880 h 1864360"/>
                <a:gd name="connsiteX150" fmla="*/ 614680 w 1569720"/>
                <a:gd name="connsiteY150" fmla="*/ 1595120 h 1864360"/>
                <a:gd name="connsiteX151" fmla="*/ 655320 w 1569720"/>
                <a:gd name="connsiteY151" fmla="*/ 1620520 h 1864360"/>
                <a:gd name="connsiteX152" fmla="*/ 685800 w 1569720"/>
                <a:gd name="connsiteY152" fmla="*/ 1640840 h 1864360"/>
                <a:gd name="connsiteX153" fmla="*/ 731520 w 1569720"/>
                <a:gd name="connsiteY153" fmla="*/ 1666240 h 1864360"/>
                <a:gd name="connsiteX154" fmla="*/ 772160 w 1569720"/>
                <a:gd name="connsiteY154" fmla="*/ 1696720 h 1864360"/>
                <a:gd name="connsiteX155" fmla="*/ 782320 w 1569720"/>
                <a:gd name="connsiteY155" fmla="*/ 1711960 h 1864360"/>
                <a:gd name="connsiteX156" fmla="*/ 797560 w 1569720"/>
                <a:gd name="connsiteY156" fmla="*/ 1717040 h 1864360"/>
                <a:gd name="connsiteX157" fmla="*/ 817880 w 1569720"/>
                <a:gd name="connsiteY157" fmla="*/ 1727200 h 1864360"/>
                <a:gd name="connsiteX158" fmla="*/ 843280 w 1569720"/>
                <a:gd name="connsiteY158" fmla="*/ 1752600 h 1864360"/>
                <a:gd name="connsiteX159" fmla="*/ 858520 w 1569720"/>
                <a:gd name="connsiteY159" fmla="*/ 1767840 h 1864360"/>
                <a:gd name="connsiteX160" fmla="*/ 909320 w 1569720"/>
                <a:gd name="connsiteY160" fmla="*/ 1803400 h 1864360"/>
                <a:gd name="connsiteX161" fmla="*/ 944880 w 1569720"/>
                <a:gd name="connsiteY161" fmla="*/ 1828800 h 1864360"/>
                <a:gd name="connsiteX162" fmla="*/ 960120 w 1569720"/>
                <a:gd name="connsiteY162" fmla="*/ 1833880 h 1864360"/>
                <a:gd name="connsiteX163" fmla="*/ 975360 w 1569720"/>
                <a:gd name="connsiteY163" fmla="*/ 1828800 h 1864360"/>
                <a:gd name="connsiteX164" fmla="*/ 1005840 w 1569720"/>
                <a:gd name="connsiteY164" fmla="*/ 1803400 h 1864360"/>
                <a:gd name="connsiteX165" fmla="*/ 1036320 w 1569720"/>
                <a:gd name="connsiteY165" fmla="*/ 1793240 h 1864360"/>
                <a:gd name="connsiteX166" fmla="*/ 1051560 w 1569720"/>
                <a:gd name="connsiteY166" fmla="*/ 1788160 h 1864360"/>
                <a:gd name="connsiteX167" fmla="*/ 1071880 w 1569720"/>
                <a:gd name="connsiteY167" fmla="*/ 1778000 h 1864360"/>
                <a:gd name="connsiteX168" fmla="*/ 1076960 w 1569720"/>
                <a:gd name="connsiteY168" fmla="*/ 1762760 h 1864360"/>
                <a:gd name="connsiteX169" fmla="*/ 1092200 w 1569720"/>
                <a:gd name="connsiteY169" fmla="*/ 1752600 h 1864360"/>
                <a:gd name="connsiteX170" fmla="*/ 1158240 w 1569720"/>
                <a:gd name="connsiteY170" fmla="*/ 1742440 h 1864360"/>
                <a:gd name="connsiteX171" fmla="*/ 1178560 w 1569720"/>
                <a:gd name="connsiteY171" fmla="*/ 1711960 h 1864360"/>
                <a:gd name="connsiteX172" fmla="*/ 1188720 w 1569720"/>
                <a:gd name="connsiteY172" fmla="*/ 1696720 h 1864360"/>
                <a:gd name="connsiteX173" fmla="*/ 1234440 w 1569720"/>
                <a:gd name="connsiteY173" fmla="*/ 1681480 h 1864360"/>
                <a:gd name="connsiteX174" fmla="*/ 1249680 w 1569720"/>
                <a:gd name="connsiteY174" fmla="*/ 1676400 h 1864360"/>
                <a:gd name="connsiteX175" fmla="*/ 1264920 w 1569720"/>
                <a:gd name="connsiteY175" fmla="*/ 1671320 h 1864360"/>
                <a:gd name="connsiteX176" fmla="*/ 1310640 w 1569720"/>
                <a:gd name="connsiteY176" fmla="*/ 1656080 h 1864360"/>
                <a:gd name="connsiteX177" fmla="*/ 1346200 w 1569720"/>
                <a:gd name="connsiteY177" fmla="*/ 1635760 h 1864360"/>
                <a:gd name="connsiteX178" fmla="*/ 1361440 w 1569720"/>
                <a:gd name="connsiteY178" fmla="*/ 1625600 h 1864360"/>
                <a:gd name="connsiteX179" fmla="*/ 1376680 w 1569720"/>
                <a:gd name="connsiteY179" fmla="*/ 1620520 h 1864360"/>
                <a:gd name="connsiteX180" fmla="*/ 1442720 w 1569720"/>
                <a:gd name="connsiteY180" fmla="*/ 1610360 h 1864360"/>
                <a:gd name="connsiteX181" fmla="*/ 1473200 w 1569720"/>
                <a:gd name="connsiteY181" fmla="*/ 1605280 h 1864360"/>
                <a:gd name="connsiteX182" fmla="*/ 1518920 w 1569720"/>
                <a:gd name="connsiteY182" fmla="*/ 1574800 h 186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569720" h="1864360">
                  <a:moveTo>
                    <a:pt x="899160" y="1864360"/>
                  </a:moveTo>
                  <a:cubicBezTo>
                    <a:pt x="920104" y="1855982"/>
                    <a:pt x="938121" y="1850799"/>
                    <a:pt x="955040" y="1833880"/>
                  </a:cubicBezTo>
                  <a:cubicBezTo>
                    <a:pt x="960120" y="1828800"/>
                    <a:pt x="964434" y="1822816"/>
                    <a:pt x="970280" y="1818640"/>
                  </a:cubicBezTo>
                  <a:cubicBezTo>
                    <a:pt x="976442" y="1814238"/>
                    <a:pt x="984106" y="1812376"/>
                    <a:pt x="990600" y="1808480"/>
                  </a:cubicBezTo>
                  <a:cubicBezTo>
                    <a:pt x="1001071" y="1802198"/>
                    <a:pt x="1010920" y="1794933"/>
                    <a:pt x="1021080" y="1788160"/>
                  </a:cubicBezTo>
                  <a:cubicBezTo>
                    <a:pt x="1026160" y="1784773"/>
                    <a:pt x="1030528" y="1779931"/>
                    <a:pt x="1036320" y="1778000"/>
                  </a:cubicBezTo>
                  <a:lnTo>
                    <a:pt x="1082040" y="1762760"/>
                  </a:lnTo>
                  <a:cubicBezTo>
                    <a:pt x="1087120" y="1761067"/>
                    <a:pt x="1092491" y="1760075"/>
                    <a:pt x="1097280" y="1757680"/>
                  </a:cubicBezTo>
                  <a:cubicBezTo>
                    <a:pt x="1104053" y="1754293"/>
                    <a:pt x="1111438" y="1751922"/>
                    <a:pt x="1117600" y="1747520"/>
                  </a:cubicBezTo>
                  <a:cubicBezTo>
                    <a:pt x="1150896" y="1723737"/>
                    <a:pt x="1115388" y="1738097"/>
                    <a:pt x="1148080" y="1727200"/>
                  </a:cubicBezTo>
                  <a:cubicBezTo>
                    <a:pt x="1176970" y="1698310"/>
                    <a:pt x="1149153" y="1721584"/>
                    <a:pt x="1178560" y="1706880"/>
                  </a:cubicBezTo>
                  <a:cubicBezTo>
                    <a:pt x="1184021" y="1704150"/>
                    <a:pt x="1188221" y="1699200"/>
                    <a:pt x="1193800" y="1696720"/>
                  </a:cubicBezTo>
                  <a:cubicBezTo>
                    <a:pt x="1203587" y="1692370"/>
                    <a:pt x="1224280" y="1686560"/>
                    <a:pt x="1224280" y="1686560"/>
                  </a:cubicBezTo>
                  <a:cubicBezTo>
                    <a:pt x="1236133" y="1668780"/>
                    <a:pt x="1239520" y="1659467"/>
                    <a:pt x="1264920" y="1651000"/>
                  </a:cubicBezTo>
                  <a:cubicBezTo>
                    <a:pt x="1270000" y="1649307"/>
                    <a:pt x="1275479" y="1648521"/>
                    <a:pt x="1280160" y="1645920"/>
                  </a:cubicBezTo>
                  <a:cubicBezTo>
                    <a:pt x="1290834" y="1639990"/>
                    <a:pt x="1299056" y="1629461"/>
                    <a:pt x="1310640" y="1625600"/>
                  </a:cubicBezTo>
                  <a:cubicBezTo>
                    <a:pt x="1361857" y="1608528"/>
                    <a:pt x="1282413" y="1634576"/>
                    <a:pt x="1346200" y="1615440"/>
                  </a:cubicBezTo>
                  <a:cubicBezTo>
                    <a:pt x="1356458" y="1612363"/>
                    <a:pt x="1366036" y="1606463"/>
                    <a:pt x="1376680" y="1605280"/>
                  </a:cubicBezTo>
                  <a:lnTo>
                    <a:pt x="1422400" y="1600200"/>
                  </a:lnTo>
                  <a:cubicBezTo>
                    <a:pt x="1427480" y="1598507"/>
                    <a:pt x="1432372" y="1596078"/>
                    <a:pt x="1437640" y="1595120"/>
                  </a:cubicBezTo>
                  <a:cubicBezTo>
                    <a:pt x="1447843" y="1593265"/>
                    <a:pt x="1479351" y="1592832"/>
                    <a:pt x="1493520" y="1584960"/>
                  </a:cubicBezTo>
                  <a:cubicBezTo>
                    <a:pt x="1504194" y="1579030"/>
                    <a:pt x="1513840" y="1571413"/>
                    <a:pt x="1524000" y="1564640"/>
                  </a:cubicBezTo>
                  <a:lnTo>
                    <a:pt x="1539240" y="1554480"/>
                  </a:lnTo>
                  <a:cubicBezTo>
                    <a:pt x="1556046" y="1504062"/>
                    <a:pt x="1527849" y="1581079"/>
                    <a:pt x="1559560" y="1524000"/>
                  </a:cubicBezTo>
                  <a:cubicBezTo>
                    <a:pt x="1564761" y="1514638"/>
                    <a:pt x="1569720" y="1493520"/>
                    <a:pt x="1569720" y="1493520"/>
                  </a:cubicBezTo>
                  <a:cubicBezTo>
                    <a:pt x="1568027" y="1456267"/>
                    <a:pt x="1567614" y="1418933"/>
                    <a:pt x="1564640" y="1381760"/>
                  </a:cubicBezTo>
                  <a:cubicBezTo>
                    <a:pt x="1563421" y="1366519"/>
                    <a:pt x="1544921" y="1344562"/>
                    <a:pt x="1539240" y="1336040"/>
                  </a:cubicBezTo>
                  <a:cubicBezTo>
                    <a:pt x="1535853" y="1330960"/>
                    <a:pt x="1531011" y="1326592"/>
                    <a:pt x="1529080" y="1320800"/>
                  </a:cubicBezTo>
                  <a:cubicBezTo>
                    <a:pt x="1522069" y="1299768"/>
                    <a:pt x="1528455" y="1308530"/>
                    <a:pt x="1508760" y="1295400"/>
                  </a:cubicBezTo>
                  <a:cubicBezTo>
                    <a:pt x="1505373" y="1290320"/>
                    <a:pt x="1502656" y="1284723"/>
                    <a:pt x="1498600" y="1280160"/>
                  </a:cubicBezTo>
                  <a:cubicBezTo>
                    <a:pt x="1489054" y="1269421"/>
                    <a:pt x="1468120" y="1249680"/>
                    <a:pt x="1468120" y="1249680"/>
                  </a:cubicBezTo>
                  <a:cubicBezTo>
                    <a:pt x="1466427" y="1244600"/>
                    <a:pt x="1465435" y="1239229"/>
                    <a:pt x="1463040" y="1234440"/>
                  </a:cubicBezTo>
                  <a:cubicBezTo>
                    <a:pt x="1443345" y="1195049"/>
                    <a:pt x="1460569" y="1242266"/>
                    <a:pt x="1447800" y="1203960"/>
                  </a:cubicBezTo>
                  <a:cubicBezTo>
                    <a:pt x="1449493" y="1193800"/>
                    <a:pt x="1448274" y="1182693"/>
                    <a:pt x="1452880" y="1173480"/>
                  </a:cubicBezTo>
                  <a:cubicBezTo>
                    <a:pt x="1455610" y="1168019"/>
                    <a:pt x="1463430" y="1167229"/>
                    <a:pt x="1468120" y="1163320"/>
                  </a:cubicBezTo>
                  <a:cubicBezTo>
                    <a:pt x="1507234" y="1130725"/>
                    <a:pt x="1460762" y="1163145"/>
                    <a:pt x="1498600" y="1137920"/>
                  </a:cubicBezTo>
                  <a:cubicBezTo>
                    <a:pt x="1501987" y="1132840"/>
                    <a:pt x="1507897" y="1128724"/>
                    <a:pt x="1508760" y="1122680"/>
                  </a:cubicBezTo>
                  <a:cubicBezTo>
                    <a:pt x="1511101" y="1106294"/>
                    <a:pt x="1499188" y="1096077"/>
                    <a:pt x="1488440" y="1087120"/>
                  </a:cubicBezTo>
                  <a:cubicBezTo>
                    <a:pt x="1483750" y="1083211"/>
                    <a:pt x="1478812" y="1079365"/>
                    <a:pt x="1473200" y="1076960"/>
                  </a:cubicBezTo>
                  <a:cubicBezTo>
                    <a:pt x="1466783" y="1074210"/>
                    <a:pt x="1459567" y="1073886"/>
                    <a:pt x="1452880" y="1071880"/>
                  </a:cubicBezTo>
                  <a:cubicBezTo>
                    <a:pt x="1442622" y="1068803"/>
                    <a:pt x="1432560" y="1065107"/>
                    <a:pt x="1422400" y="1061720"/>
                  </a:cubicBezTo>
                  <a:cubicBezTo>
                    <a:pt x="1417320" y="1060027"/>
                    <a:pt x="1411615" y="1059610"/>
                    <a:pt x="1407160" y="1056640"/>
                  </a:cubicBezTo>
                  <a:lnTo>
                    <a:pt x="1391920" y="1046480"/>
                  </a:lnTo>
                  <a:lnTo>
                    <a:pt x="1361440" y="1000760"/>
                  </a:lnTo>
                  <a:cubicBezTo>
                    <a:pt x="1358053" y="995680"/>
                    <a:pt x="1353211" y="991312"/>
                    <a:pt x="1351280" y="985520"/>
                  </a:cubicBezTo>
                  <a:lnTo>
                    <a:pt x="1341120" y="955040"/>
                  </a:lnTo>
                  <a:cubicBezTo>
                    <a:pt x="1342813" y="938107"/>
                    <a:pt x="1340819" y="920384"/>
                    <a:pt x="1346200" y="904240"/>
                  </a:cubicBezTo>
                  <a:cubicBezTo>
                    <a:pt x="1348131" y="898448"/>
                    <a:pt x="1355861" y="896560"/>
                    <a:pt x="1361440" y="894080"/>
                  </a:cubicBezTo>
                  <a:cubicBezTo>
                    <a:pt x="1377342" y="887013"/>
                    <a:pt x="1395352" y="883062"/>
                    <a:pt x="1412240" y="878840"/>
                  </a:cubicBezTo>
                  <a:cubicBezTo>
                    <a:pt x="1426113" y="864967"/>
                    <a:pt x="1446472" y="847265"/>
                    <a:pt x="1452880" y="828040"/>
                  </a:cubicBezTo>
                  <a:lnTo>
                    <a:pt x="1463040" y="797560"/>
                  </a:lnTo>
                  <a:lnTo>
                    <a:pt x="1468120" y="782320"/>
                  </a:lnTo>
                  <a:cubicBezTo>
                    <a:pt x="1469813" y="767080"/>
                    <a:pt x="1467960" y="751011"/>
                    <a:pt x="1473200" y="736600"/>
                  </a:cubicBezTo>
                  <a:cubicBezTo>
                    <a:pt x="1475286" y="730862"/>
                    <a:pt x="1482861" y="728920"/>
                    <a:pt x="1488440" y="726440"/>
                  </a:cubicBezTo>
                  <a:cubicBezTo>
                    <a:pt x="1498227" y="722090"/>
                    <a:pt x="1508760" y="719667"/>
                    <a:pt x="1518920" y="716280"/>
                  </a:cubicBezTo>
                  <a:lnTo>
                    <a:pt x="1534160" y="711200"/>
                  </a:lnTo>
                  <a:cubicBezTo>
                    <a:pt x="1539297" y="703495"/>
                    <a:pt x="1549400" y="691236"/>
                    <a:pt x="1549400" y="680720"/>
                  </a:cubicBezTo>
                  <a:cubicBezTo>
                    <a:pt x="1549400" y="670420"/>
                    <a:pt x="1548503" y="659652"/>
                    <a:pt x="1544320" y="650240"/>
                  </a:cubicBezTo>
                  <a:cubicBezTo>
                    <a:pt x="1541402" y="643675"/>
                    <a:pt x="1535058" y="638985"/>
                    <a:pt x="1529080" y="635000"/>
                  </a:cubicBezTo>
                  <a:cubicBezTo>
                    <a:pt x="1524625" y="632030"/>
                    <a:pt x="1518989" y="631391"/>
                    <a:pt x="1513840" y="629920"/>
                  </a:cubicBezTo>
                  <a:cubicBezTo>
                    <a:pt x="1476163" y="619155"/>
                    <a:pt x="1473725" y="623520"/>
                    <a:pt x="1417320" y="619760"/>
                  </a:cubicBezTo>
                  <a:cubicBezTo>
                    <a:pt x="1407160" y="612987"/>
                    <a:pt x="1390701" y="611024"/>
                    <a:pt x="1386840" y="599440"/>
                  </a:cubicBezTo>
                  <a:cubicBezTo>
                    <a:pt x="1382708" y="587045"/>
                    <a:pt x="1381448" y="578808"/>
                    <a:pt x="1371600" y="568960"/>
                  </a:cubicBezTo>
                  <a:cubicBezTo>
                    <a:pt x="1357041" y="554401"/>
                    <a:pt x="1357647" y="561983"/>
                    <a:pt x="1341120" y="553720"/>
                  </a:cubicBezTo>
                  <a:cubicBezTo>
                    <a:pt x="1335659" y="550990"/>
                    <a:pt x="1331459" y="546040"/>
                    <a:pt x="1325880" y="543560"/>
                  </a:cubicBezTo>
                  <a:cubicBezTo>
                    <a:pt x="1316093" y="539210"/>
                    <a:pt x="1304979" y="538189"/>
                    <a:pt x="1295400" y="533400"/>
                  </a:cubicBezTo>
                  <a:cubicBezTo>
                    <a:pt x="1288627" y="530013"/>
                    <a:pt x="1282333" y="525416"/>
                    <a:pt x="1275080" y="523240"/>
                  </a:cubicBezTo>
                  <a:cubicBezTo>
                    <a:pt x="1265214" y="520280"/>
                    <a:pt x="1254593" y="520658"/>
                    <a:pt x="1244600" y="518160"/>
                  </a:cubicBezTo>
                  <a:cubicBezTo>
                    <a:pt x="1168770" y="499203"/>
                    <a:pt x="1245582" y="517855"/>
                    <a:pt x="1198880" y="497840"/>
                  </a:cubicBezTo>
                  <a:cubicBezTo>
                    <a:pt x="1192463" y="495090"/>
                    <a:pt x="1185333" y="494453"/>
                    <a:pt x="1178560" y="492760"/>
                  </a:cubicBezTo>
                  <a:lnTo>
                    <a:pt x="1148080" y="472440"/>
                  </a:lnTo>
                  <a:cubicBezTo>
                    <a:pt x="1143000" y="469053"/>
                    <a:pt x="1137157" y="466597"/>
                    <a:pt x="1132840" y="462280"/>
                  </a:cubicBezTo>
                  <a:cubicBezTo>
                    <a:pt x="1098043" y="427483"/>
                    <a:pt x="1114315" y="439770"/>
                    <a:pt x="1087120" y="421640"/>
                  </a:cubicBezTo>
                  <a:lnTo>
                    <a:pt x="1066800" y="391160"/>
                  </a:lnTo>
                  <a:cubicBezTo>
                    <a:pt x="1063413" y="386080"/>
                    <a:pt x="1060957" y="380237"/>
                    <a:pt x="1056640" y="375920"/>
                  </a:cubicBezTo>
                  <a:cubicBezTo>
                    <a:pt x="1051560" y="370840"/>
                    <a:pt x="1045999" y="366199"/>
                    <a:pt x="1041400" y="360680"/>
                  </a:cubicBezTo>
                  <a:cubicBezTo>
                    <a:pt x="1037491" y="355990"/>
                    <a:pt x="1035149" y="350130"/>
                    <a:pt x="1031240" y="345440"/>
                  </a:cubicBezTo>
                  <a:cubicBezTo>
                    <a:pt x="1021125" y="333302"/>
                    <a:pt x="998591" y="314237"/>
                    <a:pt x="985520" y="309880"/>
                  </a:cubicBezTo>
                  <a:cubicBezTo>
                    <a:pt x="958921" y="301014"/>
                    <a:pt x="975581" y="305557"/>
                    <a:pt x="934720" y="299720"/>
                  </a:cubicBezTo>
                  <a:lnTo>
                    <a:pt x="889000" y="284480"/>
                  </a:lnTo>
                  <a:cubicBezTo>
                    <a:pt x="883920" y="282787"/>
                    <a:pt x="878215" y="282370"/>
                    <a:pt x="873760" y="279400"/>
                  </a:cubicBezTo>
                  <a:cubicBezTo>
                    <a:pt x="868680" y="276013"/>
                    <a:pt x="863458" y="272831"/>
                    <a:pt x="858520" y="269240"/>
                  </a:cubicBezTo>
                  <a:cubicBezTo>
                    <a:pt x="844825" y="259280"/>
                    <a:pt x="833026" y="246333"/>
                    <a:pt x="817880" y="238760"/>
                  </a:cubicBezTo>
                  <a:cubicBezTo>
                    <a:pt x="787981" y="223811"/>
                    <a:pt x="804744" y="230995"/>
                    <a:pt x="767080" y="218440"/>
                  </a:cubicBezTo>
                  <a:lnTo>
                    <a:pt x="751840" y="213360"/>
                  </a:lnTo>
                  <a:cubicBezTo>
                    <a:pt x="748453" y="208280"/>
                    <a:pt x="744410" y="203581"/>
                    <a:pt x="741680" y="198120"/>
                  </a:cubicBezTo>
                  <a:cubicBezTo>
                    <a:pt x="739285" y="193331"/>
                    <a:pt x="740386" y="186666"/>
                    <a:pt x="736600" y="182880"/>
                  </a:cubicBezTo>
                  <a:cubicBezTo>
                    <a:pt x="720045" y="166325"/>
                    <a:pt x="697676" y="157909"/>
                    <a:pt x="675640" y="152400"/>
                  </a:cubicBezTo>
                  <a:cubicBezTo>
                    <a:pt x="668867" y="150707"/>
                    <a:pt x="662033" y="149238"/>
                    <a:pt x="655320" y="147320"/>
                  </a:cubicBezTo>
                  <a:cubicBezTo>
                    <a:pt x="650171" y="145849"/>
                    <a:pt x="645002" y="144349"/>
                    <a:pt x="640080" y="142240"/>
                  </a:cubicBezTo>
                  <a:cubicBezTo>
                    <a:pt x="633119" y="139257"/>
                    <a:pt x="627165" y="133667"/>
                    <a:pt x="619760" y="132080"/>
                  </a:cubicBezTo>
                  <a:cubicBezTo>
                    <a:pt x="603120" y="128514"/>
                    <a:pt x="585893" y="128693"/>
                    <a:pt x="568960" y="127000"/>
                  </a:cubicBezTo>
                  <a:cubicBezTo>
                    <a:pt x="518160" y="128693"/>
                    <a:pt x="467310" y="129261"/>
                    <a:pt x="416560" y="132080"/>
                  </a:cubicBezTo>
                  <a:cubicBezTo>
                    <a:pt x="406276" y="132651"/>
                    <a:pt x="396380" y="137160"/>
                    <a:pt x="386080" y="137160"/>
                  </a:cubicBezTo>
                  <a:cubicBezTo>
                    <a:pt x="347097" y="137160"/>
                    <a:pt x="308187" y="133773"/>
                    <a:pt x="269240" y="132080"/>
                  </a:cubicBezTo>
                  <a:cubicBezTo>
                    <a:pt x="257387" y="130387"/>
                    <a:pt x="245232" y="130150"/>
                    <a:pt x="233680" y="127000"/>
                  </a:cubicBezTo>
                  <a:cubicBezTo>
                    <a:pt x="226374" y="125007"/>
                    <a:pt x="220321" y="119823"/>
                    <a:pt x="213360" y="116840"/>
                  </a:cubicBezTo>
                  <a:cubicBezTo>
                    <a:pt x="208438" y="114731"/>
                    <a:pt x="203200" y="113453"/>
                    <a:pt x="198120" y="111760"/>
                  </a:cubicBezTo>
                  <a:cubicBezTo>
                    <a:pt x="139134" y="67520"/>
                    <a:pt x="218863" y="128814"/>
                    <a:pt x="157480" y="76200"/>
                  </a:cubicBezTo>
                  <a:cubicBezTo>
                    <a:pt x="152844" y="72227"/>
                    <a:pt x="146930" y="69949"/>
                    <a:pt x="142240" y="66040"/>
                  </a:cubicBezTo>
                  <a:cubicBezTo>
                    <a:pt x="136721" y="61441"/>
                    <a:pt x="132671" y="55211"/>
                    <a:pt x="127000" y="50800"/>
                  </a:cubicBezTo>
                  <a:cubicBezTo>
                    <a:pt x="117361" y="43303"/>
                    <a:pt x="108104" y="34341"/>
                    <a:pt x="96520" y="30480"/>
                  </a:cubicBezTo>
                  <a:cubicBezTo>
                    <a:pt x="75488" y="23469"/>
                    <a:pt x="85735" y="28370"/>
                    <a:pt x="66040" y="15240"/>
                  </a:cubicBezTo>
                  <a:cubicBezTo>
                    <a:pt x="64347" y="10160"/>
                    <a:pt x="66315" y="0"/>
                    <a:pt x="60960" y="0"/>
                  </a:cubicBezTo>
                  <a:cubicBezTo>
                    <a:pt x="54855" y="0"/>
                    <a:pt x="51804" y="9218"/>
                    <a:pt x="50800" y="15240"/>
                  </a:cubicBezTo>
                  <a:cubicBezTo>
                    <a:pt x="46615" y="40350"/>
                    <a:pt x="49320" y="66239"/>
                    <a:pt x="45720" y="91440"/>
                  </a:cubicBezTo>
                  <a:cubicBezTo>
                    <a:pt x="44205" y="102042"/>
                    <a:pt x="38157" y="111530"/>
                    <a:pt x="35560" y="121920"/>
                  </a:cubicBezTo>
                  <a:lnTo>
                    <a:pt x="25400" y="162560"/>
                  </a:lnTo>
                  <a:cubicBezTo>
                    <a:pt x="23772" y="169071"/>
                    <a:pt x="18884" y="190832"/>
                    <a:pt x="15240" y="198120"/>
                  </a:cubicBezTo>
                  <a:cubicBezTo>
                    <a:pt x="-4455" y="237511"/>
                    <a:pt x="12769" y="190294"/>
                    <a:pt x="0" y="228600"/>
                  </a:cubicBezTo>
                  <a:cubicBezTo>
                    <a:pt x="1693" y="245533"/>
                    <a:pt x="1944" y="262674"/>
                    <a:pt x="5080" y="279400"/>
                  </a:cubicBezTo>
                  <a:cubicBezTo>
                    <a:pt x="11268" y="312403"/>
                    <a:pt x="12664" y="302833"/>
                    <a:pt x="25400" y="325120"/>
                  </a:cubicBezTo>
                  <a:cubicBezTo>
                    <a:pt x="29157" y="331695"/>
                    <a:pt x="32173" y="338667"/>
                    <a:pt x="35560" y="345440"/>
                  </a:cubicBezTo>
                  <a:cubicBezTo>
                    <a:pt x="38460" y="359942"/>
                    <a:pt x="41416" y="376812"/>
                    <a:pt x="45720" y="391160"/>
                  </a:cubicBezTo>
                  <a:cubicBezTo>
                    <a:pt x="48797" y="401418"/>
                    <a:pt x="52493" y="411480"/>
                    <a:pt x="55880" y="421640"/>
                  </a:cubicBezTo>
                  <a:cubicBezTo>
                    <a:pt x="57573" y="426720"/>
                    <a:pt x="59661" y="431685"/>
                    <a:pt x="60960" y="436880"/>
                  </a:cubicBezTo>
                  <a:cubicBezTo>
                    <a:pt x="63800" y="448239"/>
                    <a:pt x="71253" y="480259"/>
                    <a:pt x="76200" y="487680"/>
                  </a:cubicBezTo>
                  <a:lnTo>
                    <a:pt x="86360" y="502920"/>
                  </a:lnTo>
                  <a:cubicBezTo>
                    <a:pt x="102241" y="566444"/>
                    <a:pt x="81944" y="487465"/>
                    <a:pt x="96520" y="538480"/>
                  </a:cubicBezTo>
                  <a:cubicBezTo>
                    <a:pt x="98438" y="545193"/>
                    <a:pt x="98850" y="552383"/>
                    <a:pt x="101600" y="558800"/>
                  </a:cubicBezTo>
                  <a:cubicBezTo>
                    <a:pt x="121615" y="605502"/>
                    <a:pt x="102963" y="528690"/>
                    <a:pt x="121920" y="604520"/>
                  </a:cubicBezTo>
                  <a:cubicBezTo>
                    <a:pt x="125566" y="619104"/>
                    <a:pt x="130976" y="642952"/>
                    <a:pt x="137160" y="655320"/>
                  </a:cubicBezTo>
                  <a:cubicBezTo>
                    <a:pt x="140547" y="662093"/>
                    <a:pt x="144508" y="668609"/>
                    <a:pt x="147320" y="675640"/>
                  </a:cubicBezTo>
                  <a:cubicBezTo>
                    <a:pt x="151297" y="685584"/>
                    <a:pt x="148912" y="699694"/>
                    <a:pt x="157480" y="706120"/>
                  </a:cubicBezTo>
                  <a:cubicBezTo>
                    <a:pt x="164253" y="711200"/>
                    <a:pt x="171813" y="715373"/>
                    <a:pt x="177800" y="721360"/>
                  </a:cubicBezTo>
                  <a:cubicBezTo>
                    <a:pt x="182117" y="725677"/>
                    <a:pt x="184051" y="731910"/>
                    <a:pt x="187960" y="736600"/>
                  </a:cubicBezTo>
                  <a:cubicBezTo>
                    <a:pt x="192559" y="742119"/>
                    <a:pt x="198601" y="746321"/>
                    <a:pt x="203200" y="751840"/>
                  </a:cubicBezTo>
                  <a:cubicBezTo>
                    <a:pt x="243167" y="799801"/>
                    <a:pt x="187892" y="736498"/>
                    <a:pt x="218440" y="782320"/>
                  </a:cubicBezTo>
                  <a:cubicBezTo>
                    <a:pt x="222425" y="788298"/>
                    <a:pt x="228600" y="792480"/>
                    <a:pt x="233680" y="797560"/>
                  </a:cubicBezTo>
                  <a:lnTo>
                    <a:pt x="243840" y="828040"/>
                  </a:lnTo>
                  <a:cubicBezTo>
                    <a:pt x="245533" y="833120"/>
                    <a:pt x="244465" y="840310"/>
                    <a:pt x="248920" y="843280"/>
                  </a:cubicBezTo>
                  <a:lnTo>
                    <a:pt x="264160" y="853440"/>
                  </a:lnTo>
                  <a:cubicBezTo>
                    <a:pt x="276929" y="891746"/>
                    <a:pt x="259705" y="844529"/>
                    <a:pt x="279400" y="883920"/>
                  </a:cubicBezTo>
                  <a:cubicBezTo>
                    <a:pt x="300432" y="925984"/>
                    <a:pt x="265523" y="870724"/>
                    <a:pt x="294640" y="914400"/>
                  </a:cubicBezTo>
                  <a:cubicBezTo>
                    <a:pt x="296333" y="975360"/>
                    <a:pt x="296819" y="1036366"/>
                    <a:pt x="299720" y="1097280"/>
                  </a:cubicBezTo>
                  <a:cubicBezTo>
                    <a:pt x="302730" y="1160498"/>
                    <a:pt x="310256" y="1095022"/>
                    <a:pt x="299720" y="1158240"/>
                  </a:cubicBezTo>
                  <a:cubicBezTo>
                    <a:pt x="301413" y="1193800"/>
                    <a:pt x="298318" y="1229915"/>
                    <a:pt x="304800" y="1264920"/>
                  </a:cubicBezTo>
                  <a:cubicBezTo>
                    <a:pt x="307023" y="1276927"/>
                    <a:pt x="316486" y="1286766"/>
                    <a:pt x="325120" y="1295400"/>
                  </a:cubicBezTo>
                  <a:cubicBezTo>
                    <a:pt x="336973" y="1307253"/>
                    <a:pt x="351381" y="1317012"/>
                    <a:pt x="360680" y="1330960"/>
                  </a:cubicBezTo>
                  <a:cubicBezTo>
                    <a:pt x="384624" y="1366876"/>
                    <a:pt x="354575" y="1322412"/>
                    <a:pt x="386080" y="1366520"/>
                  </a:cubicBezTo>
                  <a:cubicBezTo>
                    <a:pt x="389629" y="1371488"/>
                    <a:pt x="391923" y="1377443"/>
                    <a:pt x="396240" y="1381760"/>
                  </a:cubicBezTo>
                  <a:cubicBezTo>
                    <a:pt x="400557" y="1386077"/>
                    <a:pt x="406400" y="1388533"/>
                    <a:pt x="411480" y="1391920"/>
                  </a:cubicBezTo>
                  <a:cubicBezTo>
                    <a:pt x="421370" y="1421589"/>
                    <a:pt x="408822" y="1394342"/>
                    <a:pt x="431800" y="1417320"/>
                  </a:cubicBezTo>
                  <a:cubicBezTo>
                    <a:pt x="436117" y="1421637"/>
                    <a:pt x="438051" y="1427870"/>
                    <a:pt x="441960" y="1432560"/>
                  </a:cubicBezTo>
                  <a:cubicBezTo>
                    <a:pt x="462198" y="1456846"/>
                    <a:pt x="450644" y="1439796"/>
                    <a:pt x="472440" y="1457960"/>
                  </a:cubicBezTo>
                  <a:cubicBezTo>
                    <a:pt x="502222" y="1482778"/>
                    <a:pt x="475006" y="1462751"/>
                    <a:pt x="497840" y="1488440"/>
                  </a:cubicBezTo>
                  <a:cubicBezTo>
                    <a:pt x="507386" y="1499179"/>
                    <a:pt x="520350" y="1506965"/>
                    <a:pt x="528320" y="1518920"/>
                  </a:cubicBezTo>
                  <a:cubicBezTo>
                    <a:pt x="531707" y="1524000"/>
                    <a:pt x="534163" y="1529843"/>
                    <a:pt x="538480" y="1534160"/>
                  </a:cubicBezTo>
                  <a:cubicBezTo>
                    <a:pt x="542797" y="1538477"/>
                    <a:pt x="549157" y="1540264"/>
                    <a:pt x="553720" y="1544320"/>
                  </a:cubicBezTo>
                  <a:cubicBezTo>
                    <a:pt x="594840" y="1580871"/>
                    <a:pt x="568015" y="1569405"/>
                    <a:pt x="599440" y="1579880"/>
                  </a:cubicBezTo>
                  <a:cubicBezTo>
                    <a:pt x="604520" y="1584960"/>
                    <a:pt x="608870" y="1590894"/>
                    <a:pt x="614680" y="1595120"/>
                  </a:cubicBezTo>
                  <a:cubicBezTo>
                    <a:pt x="627599" y="1604516"/>
                    <a:pt x="644024" y="1609224"/>
                    <a:pt x="655320" y="1620520"/>
                  </a:cubicBezTo>
                  <a:cubicBezTo>
                    <a:pt x="689142" y="1654342"/>
                    <a:pt x="652717" y="1622460"/>
                    <a:pt x="685800" y="1640840"/>
                  </a:cubicBezTo>
                  <a:cubicBezTo>
                    <a:pt x="738203" y="1669953"/>
                    <a:pt x="697036" y="1654745"/>
                    <a:pt x="731520" y="1666240"/>
                  </a:cubicBezTo>
                  <a:cubicBezTo>
                    <a:pt x="745067" y="1676400"/>
                    <a:pt x="759574" y="1685392"/>
                    <a:pt x="772160" y="1696720"/>
                  </a:cubicBezTo>
                  <a:cubicBezTo>
                    <a:pt x="776698" y="1700804"/>
                    <a:pt x="777552" y="1708146"/>
                    <a:pt x="782320" y="1711960"/>
                  </a:cubicBezTo>
                  <a:cubicBezTo>
                    <a:pt x="786501" y="1715305"/>
                    <a:pt x="792638" y="1714931"/>
                    <a:pt x="797560" y="1717040"/>
                  </a:cubicBezTo>
                  <a:cubicBezTo>
                    <a:pt x="804521" y="1720023"/>
                    <a:pt x="811107" y="1723813"/>
                    <a:pt x="817880" y="1727200"/>
                  </a:cubicBezTo>
                  <a:cubicBezTo>
                    <a:pt x="836507" y="1755140"/>
                    <a:pt x="817880" y="1731433"/>
                    <a:pt x="843280" y="1752600"/>
                  </a:cubicBezTo>
                  <a:cubicBezTo>
                    <a:pt x="848799" y="1757199"/>
                    <a:pt x="853065" y="1763165"/>
                    <a:pt x="858520" y="1767840"/>
                  </a:cubicBezTo>
                  <a:cubicBezTo>
                    <a:pt x="878757" y="1785186"/>
                    <a:pt x="886004" y="1785913"/>
                    <a:pt x="909320" y="1803400"/>
                  </a:cubicBezTo>
                  <a:cubicBezTo>
                    <a:pt x="913922" y="1806852"/>
                    <a:pt x="937452" y="1825086"/>
                    <a:pt x="944880" y="1828800"/>
                  </a:cubicBezTo>
                  <a:cubicBezTo>
                    <a:pt x="949669" y="1831195"/>
                    <a:pt x="955040" y="1832187"/>
                    <a:pt x="960120" y="1833880"/>
                  </a:cubicBezTo>
                  <a:cubicBezTo>
                    <a:pt x="965200" y="1832187"/>
                    <a:pt x="970905" y="1831770"/>
                    <a:pt x="975360" y="1828800"/>
                  </a:cubicBezTo>
                  <a:cubicBezTo>
                    <a:pt x="999286" y="1812849"/>
                    <a:pt x="980909" y="1814480"/>
                    <a:pt x="1005840" y="1803400"/>
                  </a:cubicBezTo>
                  <a:cubicBezTo>
                    <a:pt x="1015627" y="1799050"/>
                    <a:pt x="1026160" y="1796627"/>
                    <a:pt x="1036320" y="1793240"/>
                  </a:cubicBezTo>
                  <a:cubicBezTo>
                    <a:pt x="1041400" y="1791547"/>
                    <a:pt x="1046771" y="1790555"/>
                    <a:pt x="1051560" y="1788160"/>
                  </a:cubicBezTo>
                  <a:lnTo>
                    <a:pt x="1071880" y="1778000"/>
                  </a:lnTo>
                  <a:cubicBezTo>
                    <a:pt x="1073573" y="1772920"/>
                    <a:pt x="1073615" y="1766941"/>
                    <a:pt x="1076960" y="1762760"/>
                  </a:cubicBezTo>
                  <a:cubicBezTo>
                    <a:pt x="1080774" y="1757992"/>
                    <a:pt x="1086588" y="1755005"/>
                    <a:pt x="1092200" y="1752600"/>
                  </a:cubicBezTo>
                  <a:cubicBezTo>
                    <a:pt x="1107598" y="1746001"/>
                    <a:pt x="1149062" y="1743460"/>
                    <a:pt x="1158240" y="1742440"/>
                  </a:cubicBezTo>
                  <a:lnTo>
                    <a:pt x="1178560" y="1711960"/>
                  </a:lnTo>
                  <a:cubicBezTo>
                    <a:pt x="1181947" y="1706880"/>
                    <a:pt x="1182928" y="1698651"/>
                    <a:pt x="1188720" y="1696720"/>
                  </a:cubicBezTo>
                  <a:lnTo>
                    <a:pt x="1234440" y="1681480"/>
                  </a:lnTo>
                  <a:lnTo>
                    <a:pt x="1249680" y="1676400"/>
                  </a:lnTo>
                  <a:cubicBezTo>
                    <a:pt x="1254760" y="1674707"/>
                    <a:pt x="1260131" y="1673715"/>
                    <a:pt x="1264920" y="1671320"/>
                  </a:cubicBezTo>
                  <a:cubicBezTo>
                    <a:pt x="1292963" y="1657299"/>
                    <a:pt x="1277814" y="1662645"/>
                    <a:pt x="1310640" y="1656080"/>
                  </a:cubicBezTo>
                  <a:cubicBezTo>
                    <a:pt x="1359775" y="1619229"/>
                    <a:pt x="1307413" y="1655153"/>
                    <a:pt x="1346200" y="1635760"/>
                  </a:cubicBezTo>
                  <a:cubicBezTo>
                    <a:pt x="1351661" y="1633030"/>
                    <a:pt x="1355979" y="1628330"/>
                    <a:pt x="1361440" y="1625600"/>
                  </a:cubicBezTo>
                  <a:cubicBezTo>
                    <a:pt x="1366229" y="1623205"/>
                    <a:pt x="1371531" y="1621991"/>
                    <a:pt x="1376680" y="1620520"/>
                  </a:cubicBezTo>
                  <a:cubicBezTo>
                    <a:pt x="1407124" y="1611822"/>
                    <a:pt x="1400498" y="1615990"/>
                    <a:pt x="1442720" y="1610360"/>
                  </a:cubicBezTo>
                  <a:cubicBezTo>
                    <a:pt x="1452930" y="1608999"/>
                    <a:pt x="1463040" y="1606973"/>
                    <a:pt x="1473200" y="1605280"/>
                  </a:cubicBezTo>
                  <a:cubicBezTo>
                    <a:pt x="1498216" y="1567755"/>
                    <a:pt x="1481309" y="1574800"/>
                    <a:pt x="1518920" y="15748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Freihandform: Form 5">
              <a:hlinkClick r:id="rId17" action="ppaction://hlinksldjump"/>
              <a:extLst>
                <a:ext uri="{FF2B5EF4-FFF2-40B4-BE49-F238E27FC236}">
                  <a16:creationId xmlns:a16="http://schemas.microsoft.com/office/drawing/2014/main" id="{BA7541AC-C9B2-4CBF-8AED-C7FCFBD43DFF}"/>
                </a:ext>
              </a:extLst>
            </p:cNvPr>
            <p:cNvSpPr/>
            <p:nvPr/>
          </p:nvSpPr>
          <p:spPr>
            <a:xfrm>
              <a:off x="4334891" y="2082800"/>
              <a:ext cx="781810" cy="971743"/>
            </a:xfrm>
            <a:custGeom>
              <a:avLst/>
              <a:gdLst>
                <a:gd name="connsiteX0" fmla="*/ 226949 w 781810"/>
                <a:gd name="connsiteY0" fmla="*/ 970280 h 971743"/>
                <a:gd name="connsiteX1" fmla="*/ 287909 w 781810"/>
                <a:gd name="connsiteY1" fmla="*/ 965200 h 971743"/>
                <a:gd name="connsiteX2" fmla="*/ 318389 w 781810"/>
                <a:gd name="connsiteY2" fmla="*/ 955040 h 971743"/>
                <a:gd name="connsiteX3" fmla="*/ 348869 w 781810"/>
                <a:gd name="connsiteY3" fmla="*/ 929640 h 971743"/>
                <a:gd name="connsiteX4" fmla="*/ 364109 w 781810"/>
                <a:gd name="connsiteY4" fmla="*/ 924560 h 971743"/>
                <a:gd name="connsiteX5" fmla="*/ 460629 w 781810"/>
                <a:gd name="connsiteY5" fmla="*/ 939800 h 971743"/>
                <a:gd name="connsiteX6" fmla="*/ 475869 w 781810"/>
                <a:gd name="connsiteY6" fmla="*/ 944880 h 971743"/>
                <a:gd name="connsiteX7" fmla="*/ 491109 w 781810"/>
                <a:gd name="connsiteY7" fmla="*/ 949960 h 971743"/>
                <a:gd name="connsiteX8" fmla="*/ 531749 w 781810"/>
                <a:gd name="connsiteY8" fmla="*/ 944880 h 971743"/>
                <a:gd name="connsiteX9" fmla="*/ 521589 w 781810"/>
                <a:gd name="connsiteY9" fmla="*/ 868680 h 971743"/>
                <a:gd name="connsiteX10" fmla="*/ 511429 w 781810"/>
                <a:gd name="connsiteY10" fmla="*/ 853440 h 971743"/>
                <a:gd name="connsiteX11" fmla="*/ 506349 w 781810"/>
                <a:gd name="connsiteY11" fmla="*/ 838200 h 971743"/>
                <a:gd name="connsiteX12" fmla="*/ 546989 w 781810"/>
                <a:gd name="connsiteY12" fmla="*/ 822960 h 971743"/>
                <a:gd name="connsiteX13" fmla="*/ 577469 w 781810"/>
                <a:gd name="connsiteY13" fmla="*/ 812800 h 971743"/>
                <a:gd name="connsiteX14" fmla="*/ 592709 w 781810"/>
                <a:gd name="connsiteY14" fmla="*/ 807720 h 971743"/>
                <a:gd name="connsiteX15" fmla="*/ 643509 w 781810"/>
                <a:gd name="connsiteY15" fmla="*/ 797560 h 971743"/>
                <a:gd name="connsiteX16" fmla="*/ 679069 w 781810"/>
                <a:gd name="connsiteY16" fmla="*/ 751840 h 971743"/>
                <a:gd name="connsiteX17" fmla="*/ 699389 w 781810"/>
                <a:gd name="connsiteY17" fmla="*/ 706120 h 971743"/>
                <a:gd name="connsiteX18" fmla="*/ 714629 w 781810"/>
                <a:gd name="connsiteY18" fmla="*/ 655320 h 971743"/>
                <a:gd name="connsiteX19" fmla="*/ 760349 w 781810"/>
                <a:gd name="connsiteY19" fmla="*/ 619760 h 971743"/>
                <a:gd name="connsiteX20" fmla="*/ 775589 w 781810"/>
                <a:gd name="connsiteY20" fmla="*/ 609600 h 971743"/>
                <a:gd name="connsiteX21" fmla="*/ 775589 w 781810"/>
                <a:gd name="connsiteY21" fmla="*/ 563880 h 971743"/>
                <a:gd name="connsiteX22" fmla="*/ 760349 w 781810"/>
                <a:gd name="connsiteY22" fmla="*/ 548640 h 971743"/>
                <a:gd name="connsiteX23" fmla="*/ 729869 w 781810"/>
                <a:gd name="connsiteY23" fmla="*/ 497840 h 971743"/>
                <a:gd name="connsiteX24" fmla="*/ 714629 w 781810"/>
                <a:gd name="connsiteY24" fmla="*/ 487680 h 971743"/>
                <a:gd name="connsiteX25" fmla="*/ 689229 w 781810"/>
                <a:gd name="connsiteY25" fmla="*/ 462280 h 971743"/>
                <a:gd name="connsiteX26" fmla="*/ 663829 w 781810"/>
                <a:gd name="connsiteY26" fmla="*/ 421640 h 971743"/>
                <a:gd name="connsiteX27" fmla="*/ 648589 w 781810"/>
                <a:gd name="connsiteY27" fmla="*/ 391160 h 971743"/>
                <a:gd name="connsiteX28" fmla="*/ 653669 w 781810"/>
                <a:gd name="connsiteY28" fmla="*/ 289560 h 971743"/>
                <a:gd name="connsiteX29" fmla="*/ 679069 w 781810"/>
                <a:gd name="connsiteY29" fmla="*/ 269240 h 971743"/>
                <a:gd name="connsiteX30" fmla="*/ 709549 w 781810"/>
                <a:gd name="connsiteY30" fmla="*/ 248920 h 971743"/>
                <a:gd name="connsiteX31" fmla="*/ 724789 w 781810"/>
                <a:gd name="connsiteY31" fmla="*/ 238760 h 971743"/>
                <a:gd name="connsiteX32" fmla="*/ 740029 w 781810"/>
                <a:gd name="connsiteY32" fmla="*/ 233680 h 971743"/>
                <a:gd name="connsiteX33" fmla="*/ 750189 w 781810"/>
                <a:gd name="connsiteY33" fmla="*/ 218440 h 971743"/>
                <a:gd name="connsiteX34" fmla="*/ 745109 w 781810"/>
                <a:gd name="connsiteY34" fmla="*/ 66040 h 971743"/>
                <a:gd name="connsiteX35" fmla="*/ 714629 w 781810"/>
                <a:gd name="connsiteY35" fmla="*/ 5080 h 971743"/>
                <a:gd name="connsiteX36" fmla="*/ 699389 w 781810"/>
                <a:gd name="connsiteY36" fmla="*/ 0 h 971743"/>
                <a:gd name="connsiteX37" fmla="*/ 607949 w 781810"/>
                <a:gd name="connsiteY37" fmla="*/ 5080 h 971743"/>
                <a:gd name="connsiteX38" fmla="*/ 572389 w 781810"/>
                <a:gd name="connsiteY38" fmla="*/ 20320 h 971743"/>
                <a:gd name="connsiteX39" fmla="*/ 552069 w 781810"/>
                <a:gd name="connsiteY39" fmla="*/ 25400 h 971743"/>
                <a:gd name="connsiteX40" fmla="*/ 536829 w 781810"/>
                <a:gd name="connsiteY40" fmla="*/ 30480 h 971743"/>
                <a:gd name="connsiteX41" fmla="*/ 521589 w 781810"/>
                <a:gd name="connsiteY41" fmla="*/ 45720 h 971743"/>
                <a:gd name="connsiteX42" fmla="*/ 501269 w 781810"/>
                <a:gd name="connsiteY42" fmla="*/ 50800 h 971743"/>
                <a:gd name="connsiteX43" fmla="*/ 470789 w 781810"/>
                <a:gd name="connsiteY43" fmla="*/ 66040 h 971743"/>
                <a:gd name="connsiteX44" fmla="*/ 455549 w 781810"/>
                <a:gd name="connsiteY44" fmla="*/ 71120 h 971743"/>
                <a:gd name="connsiteX45" fmla="*/ 440309 w 781810"/>
                <a:gd name="connsiteY45" fmla="*/ 81280 h 971743"/>
                <a:gd name="connsiteX46" fmla="*/ 425069 w 781810"/>
                <a:gd name="connsiteY46" fmla="*/ 86360 h 971743"/>
                <a:gd name="connsiteX47" fmla="*/ 404749 w 781810"/>
                <a:gd name="connsiteY47" fmla="*/ 96520 h 971743"/>
                <a:gd name="connsiteX48" fmla="*/ 389509 w 781810"/>
                <a:gd name="connsiteY48" fmla="*/ 101600 h 971743"/>
                <a:gd name="connsiteX49" fmla="*/ 374269 w 781810"/>
                <a:gd name="connsiteY49" fmla="*/ 111760 h 971743"/>
                <a:gd name="connsiteX50" fmla="*/ 343789 w 781810"/>
                <a:gd name="connsiteY50" fmla="*/ 121920 h 971743"/>
                <a:gd name="connsiteX51" fmla="*/ 308229 w 781810"/>
                <a:gd name="connsiteY51" fmla="*/ 132080 h 971743"/>
                <a:gd name="connsiteX52" fmla="*/ 292989 w 781810"/>
                <a:gd name="connsiteY52" fmla="*/ 137160 h 971743"/>
                <a:gd name="connsiteX53" fmla="*/ 201549 w 781810"/>
                <a:gd name="connsiteY53" fmla="*/ 137160 h 971743"/>
                <a:gd name="connsiteX54" fmla="*/ 186309 w 781810"/>
                <a:gd name="connsiteY54" fmla="*/ 147320 h 971743"/>
                <a:gd name="connsiteX55" fmla="*/ 176149 w 781810"/>
                <a:gd name="connsiteY55" fmla="*/ 162560 h 971743"/>
                <a:gd name="connsiteX56" fmla="*/ 155829 w 781810"/>
                <a:gd name="connsiteY56" fmla="*/ 208280 h 971743"/>
                <a:gd name="connsiteX57" fmla="*/ 140589 w 781810"/>
                <a:gd name="connsiteY57" fmla="*/ 213360 h 971743"/>
                <a:gd name="connsiteX58" fmla="*/ 125349 w 781810"/>
                <a:gd name="connsiteY58" fmla="*/ 223520 h 971743"/>
                <a:gd name="connsiteX59" fmla="*/ 115189 w 781810"/>
                <a:gd name="connsiteY59" fmla="*/ 254000 h 971743"/>
                <a:gd name="connsiteX60" fmla="*/ 99949 w 781810"/>
                <a:gd name="connsiteY60" fmla="*/ 299720 h 971743"/>
                <a:gd name="connsiteX61" fmla="*/ 84709 w 781810"/>
                <a:gd name="connsiteY61" fmla="*/ 304800 h 971743"/>
                <a:gd name="connsiteX62" fmla="*/ 44069 w 781810"/>
                <a:gd name="connsiteY62" fmla="*/ 330200 h 971743"/>
                <a:gd name="connsiteX63" fmla="*/ 13589 w 781810"/>
                <a:gd name="connsiteY63" fmla="*/ 355600 h 971743"/>
                <a:gd name="connsiteX64" fmla="*/ 8509 w 781810"/>
                <a:gd name="connsiteY64" fmla="*/ 457200 h 971743"/>
                <a:gd name="connsiteX65" fmla="*/ 23749 w 781810"/>
                <a:gd name="connsiteY65" fmla="*/ 462280 h 971743"/>
                <a:gd name="connsiteX66" fmla="*/ 49149 w 781810"/>
                <a:gd name="connsiteY66" fmla="*/ 482600 h 971743"/>
                <a:gd name="connsiteX67" fmla="*/ 79629 w 781810"/>
                <a:gd name="connsiteY67" fmla="*/ 502920 h 971743"/>
                <a:gd name="connsiteX68" fmla="*/ 89789 w 781810"/>
                <a:gd name="connsiteY68" fmla="*/ 518160 h 971743"/>
                <a:gd name="connsiteX69" fmla="*/ 105029 w 781810"/>
                <a:gd name="connsiteY69" fmla="*/ 523240 h 971743"/>
                <a:gd name="connsiteX70" fmla="*/ 125349 w 781810"/>
                <a:gd name="connsiteY70" fmla="*/ 533400 h 971743"/>
                <a:gd name="connsiteX71" fmla="*/ 155829 w 781810"/>
                <a:gd name="connsiteY71" fmla="*/ 548640 h 971743"/>
                <a:gd name="connsiteX72" fmla="*/ 165989 w 781810"/>
                <a:gd name="connsiteY72" fmla="*/ 563880 h 971743"/>
                <a:gd name="connsiteX73" fmla="*/ 176149 w 781810"/>
                <a:gd name="connsiteY73" fmla="*/ 594360 h 971743"/>
                <a:gd name="connsiteX74" fmla="*/ 171069 w 781810"/>
                <a:gd name="connsiteY74" fmla="*/ 619760 h 971743"/>
                <a:gd name="connsiteX75" fmla="*/ 140589 w 781810"/>
                <a:gd name="connsiteY75" fmla="*/ 640080 h 971743"/>
                <a:gd name="connsiteX76" fmla="*/ 130429 w 781810"/>
                <a:gd name="connsiteY76" fmla="*/ 655320 h 971743"/>
                <a:gd name="connsiteX77" fmla="*/ 125349 w 781810"/>
                <a:gd name="connsiteY77" fmla="*/ 680720 h 971743"/>
                <a:gd name="connsiteX78" fmla="*/ 120269 w 781810"/>
                <a:gd name="connsiteY78" fmla="*/ 695960 h 971743"/>
                <a:gd name="connsiteX79" fmla="*/ 130429 w 781810"/>
                <a:gd name="connsiteY79" fmla="*/ 736600 h 971743"/>
                <a:gd name="connsiteX80" fmla="*/ 140589 w 781810"/>
                <a:gd name="connsiteY80" fmla="*/ 751840 h 971743"/>
                <a:gd name="connsiteX81" fmla="*/ 171069 w 781810"/>
                <a:gd name="connsiteY81" fmla="*/ 772160 h 971743"/>
                <a:gd name="connsiteX82" fmla="*/ 186309 w 781810"/>
                <a:gd name="connsiteY82" fmla="*/ 782320 h 971743"/>
                <a:gd name="connsiteX83" fmla="*/ 206629 w 781810"/>
                <a:gd name="connsiteY83" fmla="*/ 812800 h 971743"/>
                <a:gd name="connsiteX84" fmla="*/ 226949 w 781810"/>
                <a:gd name="connsiteY84" fmla="*/ 838200 h 971743"/>
                <a:gd name="connsiteX85" fmla="*/ 237109 w 781810"/>
                <a:gd name="connsiteY85" fmla="*/ 853440 h 971743"/>
                <a:gd name="connsiteX86" fmla="*/ 252349 w 781810"/>
                <a:gd name="connsiteY86" fmla="*/ 863600 h 971743"/>
                <a:gd name="connsiteX87" fmla="*/ 262509 w 781810"/>
                <a:gd name="connsiteY87" fmla="*/ 894080 h 971743"/>
                <a:gd name="connsiteX88" fmla="*/ 272669 w 781810"/>
                <a:gd name="connsiteY88" fmla="*/ 909320 h 971743"/>
                <a:gd name="connsiteX89" fmla="*/ 262509 w 781810"/>
                <a:gd name="connsiteY89" fmla="*/ 939800 h 971743"/>
                <a:gd name="connsiteX90" fmla="*/ 226949 w 781810"/>
                <a:gd name="connsiteY90" fmla="*/ 970280 h 9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81810" h="971743">
                  <a:moveTo>
                    <a:pt x="226949" y="970280"/>
                  </a:moveTo>
                  <a:cubicBezTo>
                    <a:pt x="231182" y="974513"/>
                    <a:pt x="267796" y="968552"/>
                    <a:pt x="287909" y="965200"/>
                  </a:cubicBezTo>
                  <a:cubicBezTo>
                    <a:pt x="298473" y="963439"/>
                    <a:pt x="318389" y="955040"/>
                    <a:pt x="318389" y="955040"/>
                  </a:cubicBezTo>
                  <a:cubicBezTo>
                    <a:pt x="329624" y="943805"/>
                    <a:pt x="334724" y="936713"/>
                    <a:pt x="348869" y="929640"/>
                  </a:cubicBezTo>
                  <a:cubicBezTo>
                    <a:pt x="353658" y="927245"/>
                    <a:pt x="359029" y="926253"/>
                    <a:pt x="364109" y="924560"/>
                  </a:cubicBezTo>
                  <a:cubicBezTo>
                    <a:pt x="440827" y="930461"/>
                    <a:pt x="409204" y="922658"/>
                    <a:pt x="460629" y="939800"/>
                  </a:cubicBezTo>
                  <a:lnTo>
                    <a:pt x="475869" y="944880"/>
                  </a:lnTo>
                  <a:lnTo>
                    <a:pt x="491109" y="949960"/>
                  </a:lnTo>
                  <a:cubicBezTo>
                    <a:pt x="504656" y="948267"/>
                    <a:pt x="525277" y="956900"/>
                    <a:pt x="531749" y="944880"/>
                  </a:cubicBezTo>
                  <a:cubicBezTo>
                    <a:pt x="534691" y="939415"/>
                    <a:pt x="530893" y="887289"/>
                    <a:pt x="521589" y="868680"/>
                  </a:cubicBezTo>
                  <a:cubicBezTo>
                    <a:pt x="518859" y="863219"/>
                    <a:pt x="514159" y="858901"/>
                    <a:pt x="511429" y="853440"/>
                  </a:cubicBezTo>
                  <a:cubicBezTo>
                    <a:pt x="509034" y="848651"/>
                    <a:pt x="508042" y="843280"/>
                    <a:pt x="506349" y="838200"/>
                  </a:cubicBezTo>
                  <a:cubicBezTo>
                    <a:pt x="532871" y="820519"/>
                    <a:pt x="509808" y="833100"/>
                    <a:pt x="546989" y="822960"/>
                  </a:cubicBezTo>
                  <a:cubicBezTo>
                    <a:pt x="557321" y="820142"/>
                    <a:pt x="567309" y="816187"/>
                    <a:pt x="577469" y="812800"/>
                  </a:cubicBezTo>
                  <a:cubicBezTo>
                    <a:pt x="582549" y="811107"/>
                    <a:pt x="587514" y="809019"/>
                    <a:pt x="592709" y="807720"/>
                  </a:cubicBezTo>
                  <a:cubicBezTo>
                    <a:pt x="623022" y="800142"/>
                    <a:pt x="606142" y="803788"/>
                    <a:pt x="643509" y="797560"/>
                  </a:cubicBezTo>
                  <a:cubicBezTo>
                    <a:pt x="667383" y="773686"/>
                    <a:pt x="654764" y="788298"/>
                    <a:pt x="679069" y="751840"/>
                  </a:cubicBezTo>
                  <a:cubicBezTo>
                    <a:pt x="692413" y="731825"/>
                    <a:pt x="692135" y="735138"/>
                    <a:pt x="699389" y="706120"/>
                  </a:cubicBezTo>
                  <a:cubicBezTo>
                    <a:pt x="701691" y="696911"/>
                    <a:pt x="710506" y="659443"/>
                    <a:pt x="714629" y="655320"/>
                  </a:cubicBezTo>
                  <a:cubicBezTo>
                    <a:pt x="738503" y="631446"/>
                    <a:pt x="723891" y="644065"/>
                    <a:pt x="760349" y="619760"/>
                  </a:cubicBezTo>
                  <a:lnTo>
                    <a:pt x="775589" y="609600"/>
                  </a:lnTo>
                  <a:cubicBezTo>
                    <a:pt x="781713" y="591228"/>
                    <a:pt x="785807" y="586870"/>
                    <a:pt x="775589" y="563880"/>
                  </a:cubicBezTo>
                  <a:cubicBezTo>
                    <a:pt x="772671" y="557315"/>
                    <a:pt x="764525" y="554486"/>
                    <a:pt x="760349" y="548640"/>
                  </a:cubicBezTo>
                  <a:cubicBezTo>
                    <a:pt x="749228" y="533071"/>
                    <a:pt x="747134" y="509350"/>
                    <a:pt x="729869" y="497840"/>
                  </a:cubicBezTo>
                  <a:lnTo>
                    <a:pt x="714629" y="487680"/>
                  </a:lnTo>
                  <a:cubicBezTo>
                    <a:pt x="704195" y="456378"/>
                    <a:pt x="718523" y="487389"/>
                    <a:pt x="689229" y="462280"/>
                  </a:cubicBezTo>
                  <a:cubicBezTo>
                    <a:pt x="675631" y="450624"/>
                    <a:pt x="672243" y="436365"/>
                    <a:pt x="663829" y="421640"/>
                  </a:cubicBezTo>
                  <a:cubicBezTo>
                    <a:pt x="648073" y="394066"/>
                    <a:pt x="657903" y="419102"/>
                    <a:pt x="648589" y="391160"/>
                  </a:cubicBezTo>
                  <a:cubicBezTo>
                    <a:pt x="650282" y="357293"/>
                    <a:pt x="649283" y="323184"/>
                    <a:pt x="653669" y="289560"/>
                  </a:cubicBezTo>
                  <a:cubicBezTo>
                    <a:pt x="656162" y="270445"/>
                    <a:pt x="667366" y="275742"/>
                    <a:pt x="679069" y="269240"/>
                  </a:cubicBezTo>
                  <a:cubicBezTo>
                    <a:pt x="689743" y="263310"/>
                    <a:pt x="699389" y="255693"/>
                    <a:pt x="709549" y="248920"/>
                  </a:cubicBezTo>
                  <a:cubicBezTo>
                    <a:pt x="714629" y="245533"/>
                    <a:pt x="718997" y="240691"/>
                    <a:pt x="724789" y="238760"/>
                  </a:cubicBezTo>
                  <a:lnTo>
                    <a:pt x="740029" y="233680"/>
                  </a:lnTo>
                  <a:cubicBezTo>
                    <a:pt x="743416" y="228600"/>
                    <a:pt x="750004" y="224543"/>
                    <a:pt x="750189" y="218440"/>
                  </a:cubicBezTo>
                  <a:cubicBezTo>
                    <a:pt x="751729" y="167635"/>
                    <a:pt x="749330" y="116693"/>
                    <a:pt x="745109" y="66040"/>
                  </a:cubicBezTo>
                  <a:cubicBezTo>
                    <a:pt x="744207" y="55220"/>
                    <a:pt x="725931" y="8847"/>
                    <a:pt x="714629" y="5080"/>
                  </a:cubicBezTo>
                  <a:lnTo>
                    <a:pt x="699389" y="0"/>
                  </a:lnTo>
                  <a:cubicBezTo>
                    <a:pt x="668909" y="1693"/>
                    <a:pt x="638351" y="2316"/>
                    <a:pt x="607949" y="5080"/>
                  </a:cubicBezTo>
                  <a:cubicBezTo>
                    <a:pt x="577098" y="7885"/>
                    <a:pt x="597468" y="9572"/>
                    <a:pt x="572389" y="20320"/>
                  </a:cubicBezTo>
                  <a:cubicBezTo>
                    <a:pt x="565972" y="23070"/>
                    <a:pt x="558782" y="23482"/>
                    <a:pt x="552069" y="25400"/>
                  </a:cubicBezTo>
                  <a:cubicBezTo>
                    <a:pt x="546920" y="26871"/>
                    <a:pt x="541909" y="28787"/>
                    <a:pt x="536829" y="30480"/>
                  </a:cubicBezTo>
                  <a:cubicBezTo>
                    <a:pt x="531749" y="35560"/>
                    <a:pt x="527827" y="42156"/>
                    <a:pt x="521589" y="45720"/>
                  </a:cubicBezTo>
                  <a:cubicBezTo>
                    <a:pt x="515527" y="49184"/>
                    <a:pt x="507982" y="48882"/>
                    <a:pt x="501269" y="50800"/>
                  </a:cubicBezTo>
                  <a:cubicBezTo>
                    <a:pt x="471475" y="59312"/>
                    <a:pt x="500474" y="51197"/>
                    <a:pt x="470789" y="66040"/>
                  </a:cubicBezTo>
                  <a:cubicBezTo>
                    <a:pt x="466000" y="68435"/>
                    <a:pt x="460338" y="68725"/>
                    <a:pt x="455549" y="71120"/>
                  </a:cubicBezTo>
                  <a:cubicBezTo>
                    <a:pt x="450088" y="73850"/>
                    <a:pt x="445770" y="78550"/>
                    <a:pt x="440309" y="81280"/>
                  </a:cubicBezTo>
                  <a:cubicBezTo>
                    <a:pt x="435520" y="83675"/>
                    <a:pt x="429991" y="84251"/>
                    <a:pt x="425069" y="86360"/>
                  </a:cubicBezTo>
                  <a:cubicBezTo>
                    <a:pt x="418108" y="89343"/>
                    <a:pt x="411710" y="93537"/>
                    <a:pt x="404749" y="96520"/>
                  </a:cubicBezTo>
                  <a:cubicBezTo>
                    <a:pt x="399827" y="98629"/>
                    <a:pt x="394298" y="99205"/>
                    <a:pt x="389509" y="101600"/>
                  </a:cubicBezTo>
                  <a:cubicBezTo>
                    <a:pt x="384048" y="104330"/>
                    <a:pt x="379848" y="109280"/>
                    <a:pt x="374269" y="111760"/>
                  </a:cubicBezTo>
                  <a:cubicBezTo>
                    <a:pt x="364482" y="116110"/>
                    <a:pt x="353949" y="118533"/>
                    <a:pt x="343789" y="121920"/>
                  </a:cubicBezTo>
                  <a:cubicBezTo>
                    <a:pt x="307249" y="134100"/>
                    <a:pt x="352880" y="119323"/>
                    <a:pt x="308229" y="132080"/>
                  </a:cubicBezTo>
                  <a:cubicBezTo>
                    <a:pt x="303080" y="133551"/>
                    <a:pt x="298069" y="135467"/>
                    <a:pt x="292989" y="137160"/>
                  </a:cubicBezTo>
                  <a:cubicBezTo>
                    <a:pt x="255475" y="132992"/>
                    <a:pt x="239063" y="127782"/>
                    <a:pt x="201549" y="137160"/>
                  </a:cubicBezTo>
                  <a:cubicBezTo>
                    <a:pt x="195626" y="138641"/>
                    <a:pt x="191389" y="143933"/>
                    <a:pt x="186309" y="147320"/>
                  </a:cubicBezTo>
                  <a:cubicBezTo>
                    <a:pt x="182922" y="152400"/>
                    <a:pt x="178629" y="156981"/>
                    <a:pt x="176149" y="162560"/>
                  </a:cubicBezTo>
                  <a:cubicBezTo>
                    <a:pt x="171439" y="173158"/>
                    <a:pt x="167722" y="198766"/>
                    <a:pt x="155829" y="208280"/>
                  </a:cubicBezTo>
                  <a:cubicBezTo>
                    <a:pt x="151648" y="211625"/>
                    <a:pt x="145378" y="210965"/>
                    <a:pt x="140589" y="213360"/>
                  </a:cubicBezTo>
                  <a:cubicBezTo>
                    <a:pt x="135128" y="216090"/>
                    <a:pt x="130429" y="220133"/>
                    <a:pt x="125349" y="223520"/>
                  </a:cubicBezTo>
                  <a:cubicBezTo>
                    <a:pt x="121962" y="233680"/>
                    <a:pt x="116950" y="243436"/>
                    <a:pt x="115189" y="254000"/>
                  </a:cubicBezTo>
                  <a:cubicBezTo>
                    <a:pt x="112710" y="268873"/>
                    <a:pt x="113686" y="288731"/>
                    <a:pt x="99949" y="299720"/>
                  </a:cubicBezTo>
                  <a:cubicBezTo>
                    <a:pt x="95768" y="303065"/>
                    <a:pt x="89789" y="303107"/>
                    <a:pt x="84709" y="304800"/>
                  </a:cubicBezTo>
                  <a:cubicBezTo>
                    <a:pt x="60337" y="341358"/>
                    <a:pt x="94850" y="296346"/>
                    <a:pt x="44069" y="330200"/>
                  </a:cubicBezTo>
                  <a:cubicBezTo>
                    <a:pt x="22851" y="344345"/>
                    <a:pt x="33146" y="336043"/>
                    <a:pt x="13589" y="355600"/>
                  </a:cubicBezTo>
                  <a:cubicBezTo>
                    <a:pt x="-89" y="396633"/>
                    <a:pt x="-6207" y="402016"/>
                    <a:pt x="8509" y="457200"/>
                  </a:cubicBezTo>
                  <a:cubicBezTo>
                    <a:pt x="9889" y="462374"/>
                    <a:pt x="18669" y="460587"/>
                    <a:pt x="23749" y="462280"/>
                  </a:cubicBezTo>
                  <a:cubicBezTo>
                    <a:pt x="46471" y="496364"/>
                    <a:pt x="19704" y="462970"/>
                    <a:pt x="49149" y="482600"/>
                  </a:cubicBezTo>
                  <a:cubicBezTo>
                    <a:pt x="87202" y="507969"/>
                    <a:pt x="43392" y="490841"/>
                    <a:pt x="79629" y="502920"/>
                  </a:cubicBezTo>
                  <a:cubicBezTo>
                    <a:pt x="83016" y="508000"/>
                    <a:pt x="85021" y="514346"/>
                    <a:pt x="89789" y="518160"/>
                  </a:cubicBezTo>
                  <a:cubicBezTo>
                    <a:pt x="93970" y="521505"/>
                    <a:pt x="100107" y="521131"/>
                    <a:pt x="105029" y="523240"/>
                  </a:cubicBezTo>
                  <a:cubicBezTo>
                    <a:pt x="111990" y="526223"/>
                    <a:pt x="118774" y="529643"/>
                    <a:pt x="125349" y="533400"/>
                  </a:cubicBezTo>
                  <a:cubicBezTo>
                    <a:pt x="152923" y="549156"/>
                    <a:pt x="127887" y="539326"/>
                    <a:pt x="155829" y="548640"/>
                  </a:cubicBezTo>
                  <a:cubicBezTo>
                    <a:pt x="159216" y="553720"/>
                    <a:pt x="163509" y="558301"/>
                    <a:pt x="165989" y="563880"/>
                  </a:cubicBezTo>
                  <a:cubicBezTo>
                    <a:pt x="170339" y="573667"/>
                    <a:pt x="176149" y="594360"/>
                    <a:pt x="176149" y="594360"/>
                  </a:cubicBezTo>
                  <a:cubicBezTo>
                    <a:pt x="174456" y="602827"/>
                    <a:pt x="176370" y="612944"/>
                    <a:pt x="171069" y="619760"/>
                  </a:cubicBezTo>
                  <a:cubicBezTo>
                    <a:pt x="163572" y="629399"/>
                    <a:pt x="140589" y="640080"/>
                    <a:pt x="140589" y="640080"/>
                  </a:cubicBezTo>
                  <a:cubicBezTo>
                    <a:pt x="137202" y="645160"/>
                    <a:pt x="132573" y="649603"/>
                    <a:pt x="130429" y="655320"/>
                  </a:cubicBezTo>
                  <a:cubicBezTo>
                    <a:pt x="127397" y="663405"/>
                    <a:pt x="127443" y="672343"/>
                    <a:pt x="125349" y="680720"/>
                  </a:cubicBezTo>
                  <a:cubicBezTo>
                    <a:pt x="124050" y="685915"/>
                    <a:pt x="121962" y="690880"/>
                    <a:pt x="120269" y="695960"/>
                  </a:cubicBezTo>
                  <a:cubicBezTo>
                    <a:pt x="122201" y="705621"/>
                    <a:pt x="125222" y="726186"/>
                    <a:pt x="130429" y="736600"/>
                  </a:cubicBezTo>
                  <a:cubicBezTo>
                    <a:pt x="133159" y="742061"/>
                    <a:pt x="135994" y="747820"/>
                    <a:pt x="140589" y="751840"/>
                  </a:cubicBezTo>
                  <a:cubicBezTo>
                    <a:pt x="149779" y="759881"/>
                    <a:pt x="160909" y="765387"/>
                    <a:pt x="171069" y="772160"/>
                  </a:cubicBezTo>
                  <a:lnTo>
                    <a:pt x="186309" y="782320"/>
                  </a:lnTo>
                  <a:cubicBezTo>
                    <a:pt x="198388" y="818557"/>
                    <a:pt x="181260" y="774747"/>
                    <a:pt x="206629" y="812800"/>
                  </a:cubicBezTo>
                  <a:cubicBezTo>
                    <a:pt x="226259" y="842245"/>
                    <a:pt x="192865" y="815478"/>
                    <a:pt x="226949" y="838200"/>
                  </a:cubicBezTo>
                  <a:cubicBezTo>
                    <a:pt x="230336" y="843280"/>
                    <a:pt x="232792" y="849123"/>
                    <a:pt x="237109" y="853440"/>
                  </a:cubicBezTo>
                  <a:cubicBezTo>
                    <a:pt x="241426" y="857757"/>
                    <a:pt x="249113" y="858423"/>
                    <a:pt x="252349" y="863600"/>
                  </a:cubicBezTo>
                  <a:cubicBezTo>
                    <a:pt x="258025" y="872682"/>
                    <a:pt x="256568" y="885169"/>
                    <a:pt x="262509" y="894080"/>
                  </a:cubicBezTo>
                  <a:lnTo>
                    <a:pt x="272669" y="909320"/>
                  </a:lnTo>
                  <a:cubicBezTo>
                    <a:pt x="269282" y="919480"/>
                    <a:pt x="270082" y="932227"/>
                    <a:pt x="262509" y="939800"/>
                  </a:cubicBezTo>
                  <a:cubicBezTo>
                    <a:pt x="246072" y="956237"/>
                    <a:pt x="222716" y="966047"/>
                    <a:pt x="226949" y="97028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7" name="Freihandform: Form 6">
              <a:hlinkClick r:id="rId18" action="ppaction://hlinksldjump"/>
              <a:extLst>
                <a:ext uri="{FF2B5EF4-FFF2-40B4-BE49-F238E27FC236}">
                  <a16:creationId xmlns:a16="http://schemas.microsoft.com/office/drawing/2014/main" id="{01E956EF-A01F-4FDA-AF10-B2ADFBDF1A54}"/>
                </a:ext>
              </a:extLst>
            </p:cNvPr>
            <p:cNvSpPr/>
            <p:nvPr/>
          </p:nvSpPr>
          <p:spPr>
            <a:xfrm>
              <a:off x="5008834" y="1655191"/>
              <a:ext cx="1940606" cy="2566289"/>
            </a:xfrm>
            <a:custGeom>
              <a:avLst/>
              <a:gdLst>
                <a:gd name="connsiteX0" fmla="*/ 40686 w 1940606"/>
                <a:gd name="connsiteY0" fmla="*/ 1174369 h 2566289"/>
                <a:gd name="connsiteX1" fmla="*/ 55926 w 1940606"/>
                <a:gd name="connsiteY1" fmla="*/ 1199769 h 2566289"/>
                <a:gd name="connsiteX2" fmla="*/ 61006 w 1940606"/>
                <a:gd name="connsiteY2" fmla="*/ 1245489 h 2566289"/>
                <a:gd name="connsiteX3" fmla="*/ 66086 w 1940606"/>
                <a:gd name="connsiteY3" fmla="*/ 1260729 h 2566289"/>
                <a:gd name="connsiteX4" fmla="*/ 25446 w 1940606"/>
                <a:gd name="connsiteY4" fmla="*/ 1296289 h 2566289"/>
                <a:gd name="connsiteX5" fmla="*/ 20366 w 1940606"/>
                <a:gd name="connsiteY5" fmla="*/ 1311529 h 2566289"/>
                <a:gd name="connsiteX6" fmla="*/ 55926 w 1940606"/>
                <a:gd name="connsiteY6" fmla="*/ 1357249 h 2566289"/>
                <a:gd name="connsiteX7" fmla="*/ 86406 w 1940606"/>
                <a:gd name="connsiteY7" fmla="*/ 1367409 h 2566289"/>
                <a:gd name="connsiteX8" fmla="*/ 101646 w 1940606"/>
                <a:gd name="connsiteY8" fmla="*/ 1372489 h 2566289"/>
                <a:gd name="connsiteX9" fmla="*/ 137206 w 1940606"/>
                <a:gd name="connsiteY9" fmla="*/ 1362329 h 2566289"/>
                <a:gd name="connsiteX10" fmla="*/ 162606 w 1940606"/>
                <a:gd name="connsiteY10" fmla="*/ 1331849 h 2566289"/>
                <a:gd name="connsiteX11" fmla="*/ 208326 w 1940606"/>
                <a:gd name="connsiteY11" fmla="*/ 1306449 h 2566289"/>
                <a:gd name="connsiteX12" fmla="*/ 264206 w 1940606"/>
                <a:gd name="connsiteY12" fmla="*/ 1316609 h 2566289"/>
                <a:gd name="connsiteX13" fmla="*/ 294686 w 1940606"/>
                <a:gd name="connsiteY13" fmla="*/ 1336929 h 2566289"/>
                <a:gd name="connsiteX14" fmla="*/ 304846 w 1940606"/>
                <a:gd name="connsiteY14" fmla="*/ 1352169 h 2566289"/>
                <a:gd name="connsiteX15" fmla="*/ 309926 w 1940606"/>
                <a:gd name="connsiteY15" fmla="*/ 1367409 h 2566289"/>
                <a:gd name="connsiteX16" fmla="*/ 325166 w 1940606"/>
                <a:gd name="connsiteY16" fmla="*/ 1377569 h 2566289"/>
                <a:gd name="connsiteX17" fmla="*/ 335326 w 1940606"/>
                <a:gd name="connsiteY17" fmla="*/ 1392809 h 2566289"/>
                <a:gd name="connsiteX18" fmla="*/ 381046 w 1940606"/>
                <a:gd name="connsiteY18" fmla="*/ 1418209 h 2566289"/>
                <a:gd name="connsiteX19" fmla="*/ 411526 w 1940606"/>
                <a:gd name="connsiteY19" fmla="*/ 1433449 h 2566289"/>
                <a:gd name="connsiteX20" fmla="*/ 462326 w 1940606"/>
                <a:gd name="connsiteY20" fmla="*/ 1428369 h 2566289"/>
                <a:gd name="connsiteX21" fmla="*/ 477566 w 1940606"/>
                <a:gd name="connsiteY21" fmla="*/ 1423289 h 2566289"/>
                <a:gd name="connsiteX22" fmla="*/ 513126 w 1940606"/>
                <a:gd name="connsiteY22" fmla="*/ 1418209 h 2566289"/>
                <a:gd name="connsiteX23" fmla="*/ 543606 w 1940606"/>
                <a:gd name="connsiteY23" fmla="*/ 1408049 h 2566289"/>
                <a:gd name="connsiteX24" fmla="*/ 563926 w 1940606"/>
                <a:gd name="connsiteY24" fmla="*/ 1377569 h 2566289"/>
                <a:gd name="connsiteX25" fmla="*/ 599486 w 1940606"/>
                <a:gd name="connsiteY25" fmla="*/ 1367409 h 2566289"/>
                <a:gd name="connsiteX26" fmla="*/ 614726 w 1940606"/>
                <a:gd name="connsiteY26" fmla="*/ 1362329 h 2566289"/>
                <a:gd name="connsiteX27" fmla="*/ 650286 w 1940606"/>
                <a:gd name="connsiteY27" fmla="*/ 1367409 h 2566289"/>
                <a:gd name="connsiteX28" fmla="*/ 665526 w 1940606"/>
                <a:gd name="connsiteY28" fmla="*/ 1402969 h 2566289"/>
                <a:gd name="connsiteX29" fmla="*/ 690926 w 1940606"/>
                <a:gd name="connsiteY29" fmla="*/ 1428369 h 2566289"/>
                <a:gd name="connsiteX30" fmla="*/ 701086 w 1940606"/>
                <a:gd name="connsiteY30" fmla="*/ 1555369 h 2566289"/>
                <a:gd name="connsiteX31" fmla="*/ 716326 w 1940606"/>
                <a:gd name="connsiteY31" fmla="*/ 1601089 h 2566289"/>
                <a:gd name="connsiteX32" fmla="*/ 731566 w 1940606"/>
                <a:gd name="connsiteY32" fmla="*/ 1616329 h 2566289"/>
                <a:gd name="connsiteX33" fmla="*/ 751886 w 1940606"/>
                <a:gd name="connsiteY33" fmla="*/ 1646809 h 2566289"/>
                <a:gd name="connsiteX34" fmla="*/ 767126 w 1940606"/>
                <a:gd name="connsiteY34" fmla="*/ 1662049 h 2566289"/>
                <a:gd name="connsiteX35" fmla="*/ 782366 w 1940606"/>
                <a:gd name="connsiteY35" fmla="*/ 1682369 h 2566289"/>
                <a:gd name="connsiteX36" fmla="*/ 792526 w 1940606"/>
                <a:gd name="connsiteY36" fmla="*/ 1697609 h 2566289"/>
                <a:gd name="connsiteX37" fmla="*/ 807766 w 1940606"/>
                <a:gd name="connsiteY37" fmla="*/ 1702689 h 2566289"/>
                <a:gd name="connsiteX38" fmla="*/ 838246 w 1940606"/>
                <a:gd name="connsiteY38" fmla="*/ 1723009 h 2566289"/>
                <a:gd name="connsiteX39" fmla="*/ 878886 w 1940606"/>
                <a:gd name="connsiteY39" fmla="*/ 1743329 h 2566289"/>
                <a:gd name="connsiteX40" fmla="*/ 899206 w 1940606"/>
                <a:gd name="connsiteY40" fmla="*/ 1758569 h 2566289"/>
                <a:gd name="connsiteX41" fmla="*/ 919526 w 1940606"/>
                <a:gd name="connsiteY41" fmla="*/ 1763649 h 2566289"/>
                <a:gd name="connsiteX42" fmla="*/ 955086 w 1940606"/>
                <a:gd name="connsiteY42" fmla="*/ 1778889 h 2566289"/>
                <a:gd name="connsiteX43" fmla="*/ 995726 w 1940606"/>
                <a:gd name="connsiteY43" fmla="*/ 1804289 h 2566289"/>
                <a:gd name="connsiteX44" fmla="*/ 1036366 w 1940606"/>
                <a:gd name="connsiteY44" fmla="*/ 1814449 h 2566289"/>
                <a:gd name="connsiteX45" fmla="*/ 1051606 w 1940606"/>
                <a:gd name="connsiteY45" fmla="*/ 1824609 h 2566289"/>
                <a:gd name="connsiteX46" fmla="*/ 1041446 w 1940606"/>
                <a:gd name="connsiteY46" fmla="*/ 1839849 h 2566289"/>
                <a:gd name="connsiteX47" fmla="*/ 1010966 w 1940606"/>
                <a:gd name="connsiteY47" fmla="*/ 1865249 h 2566289"/>
                <a:gd name="connsiteX48" fmla="*/ 985566 w 1940606"/>
                <a:gd name="connsiteY48" fmla="*/ 1895729 h 2566289"/>
                <a:gd name="connsiteX49" fmla="*/ 995726 w 1940606"/>
                <a:gd name="connsiteY49" fmla="*/ 2154809 h 2566289"/>
                <a:gd name="connsiteX50" fmla="*/ 1010966 w 1940606"/>
                <a:gd name="connsiteY50" fmla="*/ 2170049 h 2566289"/>
                <a:gd name="connsiteX51" fmla="*/ 1021126 w 1940606"/>
                <a:gd name="connsiteY51" fmla="*/ 2185289 h 2566289"/>
                <a:gd name="connsiteX52" fmla="*/ 1036366 w 1940606"/>
                <a:gd name="connsiteY52" fmla="*/ 2195449 h 2566289"/>
                <a:gd name="connsiteX53" fmla="*/ 1071926 w 1940606"/>
                <a:gd name="connsiteY53" fmla="*/ 2220849 h 2566289"/>
                <a:gd name="connsiteX54" fmla="*/ 1097326 w 1940606"/>
                <a:gd name="connsiteY54" fmla="*/ 2251329 h 2566289"/>
                <a:gd name="connsiteX55" fmla="*/ 1107486 w 1940606"/>
                <a:gd name="connsiteY55" fmla="*/ 2266569 h 2566289"/>
                <a:gd name="connsiteX56" fmla="*/ 1117646 w 1940606"/>
                <a:gd name="connsiteY56" fmla="*/ 2286889 h 2566289"/>
                <a:gd name="connsiteX57" fmla="*/ 1132886 w 1940606"/>
                <a:gd name="connsiteY57" fmla="*/ 2297049 h 2566289"/>
                <a:gd name="connsiteX58" fmla="*/ 1178606 w 1940606"/>
                <a:gd name="connsiteY58" fmla="*/ 2332609 h 2566289"/>
                <a:gd name="connsiteX59" fmla="*/ 1229406 w 1940606"/>
                <a:gd name="connsiteY59" fmla="*/ 2347849 h 2566289"/>
                <a:gd name="connsiteX60" fmla="*/ 1244646 w 1940606"/>
                <a:gd name="connsiteY60" fmla="*/ 2352929 h 2566289"/>
                <a:gd name="connsiteX61" fmla="*/ 1320846 w 1940606"/>
                <a:gd name="connsiteY61" fmla="*/ 2347849 h 2566289"/>
                <a:gd name="connsiteX62" fmla="*/ 1341166 w 1940606"/>
                <a:gd name="connsiteY62" fmla="*/ 2342769 h 2566289"/>
                <a:gd name="connsiteX63" fmla="*/ 1417366 w 1940606"/>
                <a:gd name="connsiteY63" fmla="*/ 2347849 h 2566289"/>
                <a:gd name="connsiteX64" fmla="*/ 1422446 w 1940606"/>
                <a:gd name="connsiteY64" fmla="*/ 2378329 h 2566289"/>
                <a:gd name="connsiteX65" fmla="*/ 1432606 w 1940606"/>
                <a:gd name="connsiteY65" fmla="*/ 2408809 h 2566289"/>
                <a:gd name="connsiteX66" fmla="*/ 1458006 w 1940606"/>
                <a:gd name="connsiteY66" fmla="*/ 2454529 h 2566289"/>
                <a:gd name="connsiteX67" fmla="*/ 1473246 w 1940606"/>
                <a:gd name="connsiteY67" fmla="*/ 2464689 h 2566289"/>
                <a:gd name="connsiteX68" fmla="*/ 1493566 w 1940606"/>
                <a:gd name="connsiteY68" fmla="*/ 2495169 h 2566289"/>
                <a:gd name="connsiteX69" fmla="*/ 1513886 w 1940606"/>
                <a:gd name="connsiteY69" fmla="*/ 2530729 h 2566289"/>
                <a:gd name="connsiteX70" fmla="*/ 1518966 w 1940606"/>
                <a:gd name="connsiteY70" fmla="*/ 2545969 h 2566289"/>
                <a:gd name="connsiteX71" fmla="*/ 1549446 w 1940606"/>
                <a:gd name="connsiteY71" fmla="*/ 2566289 h 2566289"/>
                <a:gd name="connsiteX72" fmla="*/ 1579926 w 1940606"/>
                <a:gd name="connsiteY72" fmla="*/ 2561209 h 2566289"/>
                <a:gd name="connsiteX73" fmla="*/ 1610406 w 1940606"/>
                <a:gd name="connsiteY73" fmla="*/ 2551049 h 2566289"/>
                <a:gd name="connsiteX74" fmla="*/ 1615486 w 1940606"/>
                <a:gd name="connsiteY74" fmla="*/ 2505329 h 2566289"/>
                <a:gd name="connsiteX75" fmla="*/ 1600246 w 1940606"/>
                <a:gd name="connsiteY75" fmla="*/ 2495169 h 2566289"/>
                <a:gd name="connsiteX76" fmla="*/ 1585006 w 1940606"/>
                <a:gd name="connsiteY76" fmla="*/ 2479929 h 2566289"/>
                <a:gd name="connsiteX77" fmla="*/ 1569766 w 1940606"/>
                <a:gd name="connsiteY77" fmla="*/ 2449449 h 2566289"/>
                <a:gd name="connsiteX78" fmla="*/ 1559606 w 1940606"/>
                <a:gd name="connsiteY78" fmla="*/ 2413889 h 2566289"/>
                <a:gd name="connsiteX79" fmla="*/ 1549446 w 1940606"/>
                <a:gd name="connsiteY79" fmla="*/ 2368169 h 2566289"/>
                <a:gd name="connsiteX80" fmla="*/ 1554526 w 1940606"/>
                <a:gd name="connsiteY80" fmla="*/ 2139569 h 2566289"/>
                <a:gd name="connsiteX81" fmla="*/ 1559606 w 1940606"/>
                <a:gd name="connsiteY81" fmla="*/ 2119249 h 2566289"/>
                <a:gd name="connsiteX82" fmla="*/ 1569766 w 1940606"/>
                <a:gd name="connsiteY82" fmla="*/ 2017649 h 2566289"/>
                <a:gd name="connsiteX83" fmla="*/ 1574846 w 1940606"/>
                <a:gd name="connsiteY83" fmla="*/ 1997329 h 2566289"/>
                <a:gd name="connsiteX84" fmla="*/ 1579926 w 1940606"/>
                <a:gd name="connsiteY84" fmla="*/ 1966849 h 2566289"/>
                <a:gd name="connsiteX85" fmla="*/ 1585006 w 1940606"/>
                <a:gd name="connsiteY85" fmla="*/ 1900809 h 2566289"/>
                <a:gd name="connsiteX86" fmla="*/ 1579926 w 1940606"/>
                <a:gd name="connsiteY86" fmla="*/ 1789049 h 2566289"/>
                <a:gd name="connsiteX87" fmla="*/ 1564686 w 1940606"/>
                <a:gd name="connsiteY87" fmla="*/ 1733169 h 2566289"/>
                <a:gd name="connsiteX88" fmla="*/ 1559606 w 1940606"/>
                <a:gd name="connsiteY88" fmla="*/ 1707769 h 2566289"/>
                <a:gd name="connsiteX89" fmla="*/ 1544366 w 1940606"/>
                <a:gd name="connsiteY89" fmla="*/ 1677289 h 2566289"/>
                <a:gd name="connsiteX90" fmla="*/ 1539286 w 1940606"/>
                <a:gd name="connsiteY90" fmla="*/ 1656969 h 2566289"/>
                <a:gd name="connsiteX91" fmla="*/ 1508806 w 1940606"/>
                <a:gd name="connsiteY91" fmla="*/ 1596009 h 2566289"/>
                <a:gd name="connsiteX92" fmla="*/ 1493566 w 1940606"/>
                <a:gd name="connsiteY92" fmla="*/ 1585849 h 2566289"/>
                <a:gd name="connsiteX93" fmla="*/ 1488486 w 1940606"/>
                <a:gd name="connsiteY93" fmla="*/ 1570609 h 2566289"/>
                <a:gd name="connsiteX94" fmla="*/ 1463086 w 1940606"/>
                <a:gd name="connsiteY94" fmla="*/ 1535049 h 2566289"/>
                <a:gd name="connsiteX95" fmla="*/ 1452926 w 1940606"/>
                <a:gd name="connsiteY95" fmla="*/ 1514729 h 2566289"/>
                <a:gd name="connsiteX96" fmla="*/ 1442766 w 1940606"/>
                <a:gd name="connsiteY96" fmla="*/ 1499489 h 2566289"/>
                <a:gd name="connsiteX97" fmla="*/ 1432606 w 1940606"/>
                <a:gd name="connsiteY97" fmla="*/ 1458849 h 2566289"/>
                <a:gd name="connsiteX98" fmla="*/ 1422446 w 1940606"/>
                <a:gd name="connsiteY98" fmla="*/ 1433449 h 2566289"/>
                <a:gd name="connsiteX99" fmla="*/ 1412286 w 1940606"/>
                <a:gd name="connsiteY99" fmla="*/ 1397889 h 2566289"/>
                <a:gd name="connsiteX100" fmla="*/ 1417366 w 1940606"/>
                <a:gd name="connsiteY100" fmla="*/ 1362329 h 2566289"/>
                <a:gd name="connsiteX101" fmla="*/ 1422446 w 1940606"/>
                <a:gd name="connsiteY101" fmla="*/ 1347089 h 2566289"/>
                <a:gd name="connsiteX102" fmla="*/ 1458006 w 1940606"/>
                <a:gd name="connsiteY102" fmla="*/ 1286129 h 2566289"/>
                <a:gd name="connsiteX103" fmla="*/ 1473246 w 1940606"/>
                <a:gd name="connsiteY103" fmla="*/ 1255649 h 2566289"/>
                <a:gd name="connsiteX104" fmla="*/ 1478326 w 1940606"/>
                <a:gd name="connsiteY104" fmla="*/ 1240409 h 2566289"/>
                <a:gd name="connsiteX105" fmla="*/ 1488486 w 1940606"/>
                <a:gd name="connsiteY105" fmla="*/ 1215009 h 2566289"/>
                <a:gd name="connsiteX106" fmla="*/ 1493566 w 1940606"/>
                <a:gd name="connsiteY106" fmla="*/ 1194689 h 2566289"/>
                <a:gd name="connsiteX107" fmla="*/ 1518966 w 1940606"/>
                <a:gd name="connsiteY107" fmla="*/ 1138809 h 2566289"/>
                <a:gd name="connsiteX108" fmla="*/ 1524046 w 1940606"/>
                <a:gd name="connsiteY108" fmla="*/ 1052449 h 2566289"/>
                <a:gd name="connsiteX109" fmla="*/ 1529126 w 1940606"/>
                <a:gd name="connsiteY109" fmla="*/ 1037209 h 2566289"/>
                <a:gd name="connsiteX110" fmla="*/ 1524046 w 1940606"/>
                <a:gd name="connsiteY110" fmla="*/ 986409 h 2566289"/>
                <a:gd name="connsiteX111" fmla="*/ 1534206 w 1940606"/>
                <a:gd name="connsiteY111" fmla="*/ 869569 h 2566289"/>
                <a:gd name="connsiteX112" fmla="*/ 1539286 w 1940606"/>
                <a:gd name="connsiteY112" fmla="*/ 854329 h 2566289"/>
                <a:gd name="connsiteX113" fmla="*/ 1559606 w 1940606"/>
                <a:gd name="connsiteY113" fmla="*/ 813689 h 2566289"/>
                <a:gd name="connsiteX114" fmla="*/ 1564686 w 1940606"/>
                <a:gd name="connsiteY114" fmla="*/ 788289 h 2566289"/>
                <a:gd name="connsiteX115" fmla="*/ 1574846 w 1940606"/>
                <a:gd name="connsiteY115" fmla="*/ 773049 h 2566289"/>
                <a:gd name="connsiteX116" fmla="*/ 1585006 w 1940606"/>
                <a:gd name="connsiteY116" fmla="*/ 752729 h 2566289"/>
                <a:gd name="connsiteX117" fmla="*/ 1595166 w 1940606"/>
                <a:gd name="connsiteY117" fmla="*/ 712089 h 2566289"/>
                <a:gd name="connsiteX118" fmla="*/ 1615486 w 1940606"/>
                <a:gd name="connsiteY118" fmla="*/ 676529 h 2566289"/>
                <a:gd name="connsiteX119" fmla="*/ 1635806 w 1940606"/>
                <a:gd name="connsiteY119" fmla="*/ 625729 h 2566289"/>
                <a:gd name="connsiteX120" fmla="*/ 1661206 w 1940606"/>
                <a:gd name="connsiteY120" fmla="*/ 595249 h 2566289"/>
                <a:gd name="connsiteX121" fmla="*/ 1691686 w 1940606"/>
                <a:gd name="connsiteY121" fmla="*/ 559689 h 2566289"/>
                <a:gd name="connsiteX122" fmla="*/ 1706926 w 1940606"/>
                <a:gd name="connsiteY122" fmla="*/ 549529 h 2566289"/>
                <a:gd name="connsiteX123" fmla="*/ 1732326 w 1940606"/>
                <a:gd name="connsiteY123" fmla="*/ 529209 h 2566289"/>
                <a:gd name="connsiteX124" fmla="*/ 1762806 w 1940606"/>
                <a:gd name="connsiteY124" fmla="*/ 503809 h 2566289"/>
                <a:gd name="connsiteX125" fmla="*/ 1803446 w 1940606"/>
                <a:gd name="connsiteY125" fmla="*/ 483489 h 2566289"/>
                <a:gd name="connsiteX126" fmla="*/ 1818686 w 1940606"/>
                <a:gd name="connsiteY126" fmla="*/ 473329 h 2566289"/>
                <a:gd name="connsiteX127" fmla="*/ 1833926 w 1940606"/>
                <a:gd name="connsiteY127" fmla="*/ 468249 h 2566289"/>
                <a:gd name="connsiteX128" fmla="*/ 1849166 w 1940606"/>
                <a:gd name="connsiteY128" fmla="*/ 437769 h 2566289"/>
                <a:gd name="connsiteX129" fmla="*/ 1859326 w 1940606"/>
                <a:gd name="connsiteY129" fmla="*/ 422529 h 2566289"/>
                <a:gd name="connsiteX130" fmla="*/ 1869486 w 1940606"/>
                <a:gd name="connsiteY130" fmla="*/ 392049 h 2566289"/>
                <a:gd name="connsiteX131" fmla="*/ 1879646 w 1940606"/>
                <a:gd name="connsiteY131" fmla="*/ 376809 h 2566289"/>
                <a:gd name="connsiteX132" fmla="*/ 1884726 w 1940606"/>
                <a:gd name="connsiteY132" fmla="*/ 361569 h 2566289"/>
                <a:gd name="connsiteX133" fmla="*/ 1915206 w 1940606"/>
                <a:gd name="connsiteY133" fmla="*/ 326009 h 2566289"/>
                <a:gd name="connsiteX134" fmla="*/ 1920286 w 1940606"/>
                <a:gd name="connsiteY134" fmla="*/ 310769 h 2566289"/>
                <a:gd name="connsiteX135" fmla="*/ 1940606 w 1940606"/>
                <a:gd name="connsiteY135" fmla="*/ 280289 h 2566289"/>
                <a:gd name="connsiteX136" fmla="*/ 1935526 w 1940606"/>
                <a:gd name="connsiteY136" fmla="*/ 239649 h 2566289"/>
                <a:gd name="connsiteX137" fmla="*/ 1920286 w 1940606"/>
                <a:gd name="connsiteY137" fmla="*/ 234569 h 2566289"/>
                <a:gd name="connsiteX138" fmla="*/ 1905046 w 1940606"/>
                <a:gd name="connsiteY138" fmla="*/ 224409 h 2566289"/>
                <a:gd name="connsiteX139" fmla="*/ 1864406 w 1940606"/>
                <a:gd name="connsiteY139" fmla="*/ 214249 h 2566289"/>
                <a:gd name="connsiteX140" fmla="*/ 1849166 w 1940606"/>
                <a:gd name="connsiteY140" fmla="*/ 204089 h 2566289"/>
                <a:gd name="connsiteX141" fmla="*/ 1818686 w 1940606"/>
                <a:gd name="connsiteY141" fmla="*/ 193929 h 2566289"/>
                <a:gd name="connsiteX142" fmla="*/ 1803446 w 1940606"/>
                <a:gd name="connsiteY142" fmla="*/ 188849 h 2566289"/>
                <a:gd name="connsiteX143" fmla="*/ 1762806 w 1940606"/>
                <a:gd name="connsiteY143" fmla="*/ 178689 h 2566289"/>
                <a:gd name="connsiteX144" fmla="*/ 1747566 w 1940606"/>
                <a:gd name="connsiteY144" fmla="*/ 173609 h 2566289"/>
                <a:gd name="connsiteX145" fmla="*/ 1625646 w 1940606"/>
                <a:gd name="connsiteY145" fmla="*/ 158369 h 2566289"/>
                <a:gd name="connsiteX146" fmla="*/ 1595166 w 1940606"/>
                <a:gd name="connsiteY146" fmla="*/ 138049 h 2566289"/>
                <a:gd name="connsiteX147" fmla="*/ 1579926 w 1940606"/>
                <a:gd name="connsiteY147" fmla="*/ 127889 h 2566289"/>
                <a:gd name="connsiteX148" fmla="*/ 1544366 w 1940606"/>
                <a:gd name="connsiteY148" fmla="*/ 102489 h 2566289"/>
                <a:gd name="connsiteX149" fmla="*/ 1534206 w 1940606"/>
                <a:gd name="connsiteY149" fmla="*/ 87249 h 2566289"/>
                <a:gd name="connsiteX150" fmla="*/ 1518966 w 1940606"/>
                <a:gd name="connsiteY150" fmla="*/ 82169 h 2566289"/>
                <a:gd name="connsiteX151" fmla="*/ 1503726 w 1940606"/>
                <a:gd name="connsiteY151" fmla="*/ 72009 h 2566289"/>
                <a:gd name="connsiteX152" fmla="*/ 1488486 w 1940606"/>
                <a:gd name="connsiteY152" fmla="*/ 56769 h 2566289"/>
                <a:gd name="connsiteX153" fmla="*/ 1442766 w 1940606"/>
                <a:gd name="connsiteY153" fmla="*/ 31369 h 2566289"/>
                <a:gd name="connsiteX154" fmla="*/ 1427526 w 1940606"/>
                <a:gd name="connsiteY154" fmla="*/ 16129 h 2566289"/>
                <a:gd name="connsiteX155" fmla="*/ 1397046 w 1940606"/>
                <a:gd name="connsiteY155" fmla="*/ 11049 h 2566289"/>
                <a:gd name="connsiteX156" fmla="*/ 1381806 w 1940606"/>
                <a:gd name="connsiteY156" fmla="*/ 5969 h 2566289"/>
                <a:gd name="connsiteX157" fmla="*/ 1331006 w 1940606"/>
                <a:gd name="connsiteY157" fmla="*/ 889 h 2566289"/>
                <a:gd name="connsiteX158" fmla="*/ 1239566 w 1940606"/>
                <a:gd name="connsiteY158" fmla="*/ 16129 h 2566289"/>
                <a:gd name="connsiteX159" fmla="*/ 1219246 w 1940606"/>
                <a:gd name="connsiteY159" fmla="*/ 46609 h 2566289"/>
                <a:gd name="connsiteX160" fmla="*/ 1209086 w 1940606"/>
                <a:gd name="connsiteY160" fmla="*/ 61849 h 2566289"/>
                <a:gd name="connsiteX161" fmla="*/ 1097326 w 1940606"/>
                <a:gd name="connsiteY161" fmla="*/ 56769 h 2566289"/>
                <a:gd name="connsiteX162" fmla="*/ 1082086 w 1940606"/>
                <a:gd name="connsiteY162" fmla="*/ 51689 h 2566289"/>
                <a:gd name="connsiteX163" fmla="*/ 995726 w 1940606"/>
                <a:gd name="connsiteY163" fmla="*/ 56769 h 2566289"/>
                <a:gd name="connsiteX164" fmla="*/ 960166 w 1940606"/>
                <a:gd name="connsiteY164" fmla="*/ 72009 h 2566289"/>
                <a:gd name="connsiteX165" fmla="*/ 929686 w 1940606"/>
                <a:gd name="connsiteY165" fmla="*/ 87249 h 2566289"/>
                <a:gd name="connsiteX166" fmla="*/ 909366 w 1940606"/>
                <a:gd name="connsiteY166" fmla="*/ 82169 h 2566289"/>
                <a:gd name="connsiteX167" fmla="*/ 878886 w 1940606"/>
                <a:gd name="connsiteY167" fmla="*/ 72009 h 2566289"/>
                <a:gd name="connsiteX168" fmla="*/ 863646 w 1940606"/>
                <a:gd name="connsiteY168" fmla="*/ 77089 h 2566289"/>
                <a:gd name="connsiteX169" fmla="*/ 838246 w 1940606"/>
                <a:gd name="connsiteY169" fmla="*/ 107569 h 2566289"/>
                <a:gd name="connsiteX170" fmla="*/ 828086 w 1940606"/>
                <a:gd name="connsiteY170" fmla="*/ 127889 h 2566289"/>
                <a:gd name="connsiteX171" fmla="*/ 797606 w 1940606"/>
                <a:gd name="connsiteY171" fmla="*/ 163449 h 2566289"/>
                <a:gd name="connsiteX172" fmla="*/ 772206 w 1940606"/>
                <a:gd name="connsiteY172" fmla="*/ 209169 h 2566289"/>
                <a:gd name="connsiteX173" fmla="*/ 711246 w 1940606"/>
                <a:gd name="connsiteY173" fmla="*/ 199009 h 2566289"/>
                <a:gd name="connsiteX174" fmla="*/ 696006 w 1940606"/>
                <a:gd name="connsiteY174" fmla="*/ 188849 h 2566289"/>
                <a:gd name="connsiteX175" fmla="*/ 645206 w 1940606"/>
                <a:gd name="connsiteY175" fmla="*/ 183769 h 2566289"/>
                <a:gd name="connsiteX176" fmla="*/ 624886 w 1940606"/>
                <a:gd name="connsiteY176" fmla="*/ 173609 h 2566289"/>
                <a:gd name="connsiteX177" fmla="*/ 589326 w 1940606"/>
                <a:gd name="connsiteY177" fmla="*/ 163449 h 2566289"/>
                <a:gd name="connsiteX178" fmla="*/ 574086 w 1940606"/>
                <a:gd name="connsiteY178" fmla="*/ 153289 h 2566289"/>
                <a:gd name="connsiteX179" fmla="*/ 528366 w 1940606"/>
                <a:gd name="connsiteY179" fmla="*/ 138049 h 2566289"/>
                <a:gd name="connsiteX180" fmla="*/ 513126 w 1940606"/>
                <a:gd name="connsiteY180" fmla="*/ 132969 h 2566289"/>
                <a:gd name="connsiteX181" fmla="*/ 436926 w 1940606"/>
                <a:gd name="connsiteY181" fmla="*/ 138049 h 2566289"/>
                <a:gd name="connsiteX182" fmla="*/ 421686 w 1940606"/>
                <a:gd name="connsiteY182" fmla="*/ 143129 h 2566289"/>
                <a:gd name="connsiteX183" fmla="*/ 406446 w 1940606"/>
                <a:gd name="connsiteY183" fmla="*/ 158369 h 2566289"/>
                <a:gd name="connsiteX184" fmla="*/ 396286 w 1940606"/>
                <a:gd name="connsiteY184" fmla="*/ 178689 h 2566289"/>
                <a:gd name="connsiteX185" fmla="*/ 365806 w 1940606"/>
                <a:gd name="connsiteY185" fmla="*/ 209169 h 2566289"/>
                <a:gd name="connsiteX186" fmla="*/ 345486 w 1940606"/>
                <a:gd name="connsiteY186" fmla="*/ 239649 h 2566289"/>
                <a:gd name="connsiteX187" fmla="*/ 335326 w 1940606"/>
                <a:gd name="connsiteY187" fmla="*/ 275209 h 2566289"/>
                <a:gd name="connsiteX188" fmla="*/ 309926 w 1940606"/>
                <a:gd name="connsiteY188" fmla="*/ 300609 h 2566289"/>
                <a:gd name="connsiteX189" fmla="*/ 294686 w 1940606"/>
                <a:gd name="connsiteY189" fmla="*/ 305689 h 2566289"/>
                <a:gd name="connsiteX190" fmla="*/ 279446 w 1940606"/>
                <a:gd name="connsiteY190" fmla="*/ 315849 h 2566289"/>
                <a:gd name="connsiteX191" fmla="*/ 228646 w 1940606"/>
                <a:gd name="connsiteY191" fmla="*/ 320929 h 2566289"/>
                <a:gd name="connsiteX192" fmla="*/ 213406 w 1940606"/>
                <a:gd name="connsiteY192" fmla="*/ 326009 h 2566289"/>
                <a:gd name="connsiteX193" fmla="*/ 193086 w 1940606"/>
                <a:gd name="connsiteY193" fmla="*/ 331089 h 2566289"/>
                <a:gd name="connsiteX194" fmla="*/ 177846 w 1940606"/>
                <a:gd name="connsiteY194" fmla="*/ 341249 h 2566289"/>
                <a:gd name="connsiteX195" fmla="*/ 157526 w 1940606"/>
                <a:gd name="connsiteY195" fmla="*/ 351409 h 2566289"/>
                <a:gd name="connsiteX196" fmla="*/ 137206 w 1940606"/>
                <a:gd name="connsiteY196" fmla="*/ 356489 h 2566289"/>
                <a:gd name="connsiteX197" fmla="*/ 101646 w 1940606"/>
                <a:gd name="connsiteY197" fmla="*/ 376809 h 2566289"/>
                <a:gd name="connsiteX198" fmla="*/ 86406 w 1940606"/>
                <a:gd name="connsiteY198" fmla="*/ 381889 h 2566289"/>
                <a:gd name="connsiteX199" fmla="*/ 71166 w 1940606"/>
                <a:gd name="connsiteY199" fmla="*/ 412369 h 2566289"/>
                <a:gd name="connsiteX200" fmla="*/ 50846 w 1940606"/>
                <a:gd name="connsiteY200" fmla="*/ 427609 h 2566289"/>
                <a:gd name="connsiteX201" fmla="*/ 45766 w 1940606"/>
                <a:gd name="connsiteY201" fmla="*/ 442849 h 2566289"/>
                <a:gd name="connsiteX202" fmla="*/ 30526 w 1940606"/>
                <a:gd name="connsiteY202" fmla="*/ 473329 h 2566289"/>
                <a:gd name="connsiteX203" fmla="*/ 35606 w 1940606"/>
                <a:gd name="connsiteY203" fmla="*/ 498729 h 2566289"/>
                <a:gd name="connsiteX204" fmla="*/ 50846 w 1940606"/>
                <a:gd name="connsiteY204" fmla="*/ 508889 h 2566289"/>
                <a:gd name="connsiteX205" fmla="*/ 81326 w 1940606"/>
                <a:gd name="connsiteY205" fmla="*/ 534289 h 2566289"/>
                <a:gd name="connsiteX206" fmla="*/ 91486 w 1940606"/>
                <a:gd name="connsiteY206" fmla="*/ 564769 h 2566289"/>
                <a:gd name="connsiteX207" fmla="*/ 96566 w 1940606"/>
                <a:gd name="connsiteY207" fmla="*/ 580009 h 2566289"/>
                <a:gd name="connsiteX208" fmla="*/ 91486 w 1940606"/>
                <a:gd name="connsiteY208" fmla="*/ 666369 h 2566289"/>
                <a:gd name="connsiteX209" fmla="*/ 86406 w 1940606"/>
                <a:gd name="connsiteY209" fmla="*/ 681609 h 2566289"/>
                <a:gd name="connsiteX210" fmla="*/ 55926 w 1940606"/>
                <a:gd name="connsiteY210" fmla="*/ 701929 h 2566289"/>
                <a:gd name="connsiteX211" fmla="*/ 25446 w 1940606"/>
                <a:gd name="connsiteY211" fmla="*/ 717169 h 2566289"/>
                <a:gd name="connsiteX212" fmla="*/ 46 w 1940606"/>
                <a:gd name="connsiteY212" fmla="*/ 747649 h 2566289"/>
                <a:gd name="connsiteX213" fmla="*/ 10206 w 1940606"/>
                <a:gd name="connsiteY213" fmla="*/ 818769 h 2566289"/>
                <a:gd name="connsiteX214" fmla="*/ 45766 w 1940606"/>
                <a:gd name="connsiteY214" fmla="*/ 869569 h 2566289"/>
                <a:gd name="connsiteX215" fmla="*/ 55926 w 1940606"/>
                <a:gd name="connsiteY215" fmla="*/ 884809 h 2566289"/>
                <a:gd name="connsiteX216" fmla="*/ 61006 w 1940606"/>
                <a:gd name="connsiteY216" fmla="*/ 900049 h 2566289"/>
                <a:gd name="connsiteX217" fmla="*/ 71166 w 1940606"/>
                <a:gd name="connsiteY217" fmla="*/ 915289 h 2566289"/>
                <a:gd name="connsiteX218" fmla="*/ 76246 w 1940606"/>
                <a:gd name="connsiteY218" fmla="*/ 930529 h 2566289"/>
                <a:gd name="connsiteX219" fmla="*/ 96566 w 1940606"/>
                <a:gd name="connsiteY219" fmla="*/ 961009 h 2566289"/>
                <a:gd name="connsiteX220" fmla="*/ 101646 w 1940606"/>
                <a:gd name="connsiteY220" fmla="*/ 1057529 h 2566289"/>
                <a:gd name="connsiteX221" fmla="*/ 86406 w 1940606"/>
                <a:gd name="connsiteY221" fmla="*/ 1067689 h 2566289"/>
                <a:gd name="connsiteX222" fmla="*/ 66086 w 1940606"/>
                <a:gd name="connsiteY222" fmla="*/ 1098169 h 2566289"/>
                <a:gd name="connsiteX223" fmla="*/ 61006 w 1940606"/>
                <a:gd name="connsiteY223" fmla="*/ 1113409 h 2566289"/>
                <a:gd name="connsiteX224" fmla="*/ 40686 w 1940606"/>
                <a:gd name="connsiteY224" fmla="*/ 1174369 h 256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940606" h="2566289">
                  <a:moveTo>
                    <a:pt x="40686" y="1174369"/>
                  </a:moveTo>
                  <a:cubicBezTo>
                    <a:pt x="39839" y="1188762"/>
                    <a:pt x="53213" y="1190275"/>
                    <a:pt x="55926" y="1199769"/>
                  </a:cubicBezTo>
                  <a:cubicBezTo>
                    <a:pt x="60139" y="1214513"/>
                    <a:pt x="58485" y="1230364"/>
                    <a:pt x="61006" y="1245489"/>
                  </a:cubicBezTo>
                  <a:cubicBezTo>
                    <a:pt x="61886" y="1250771"/>
                    <a:pt x="64393" y="1255649"/>
                    <a:pt x="66086" y="1260729"/>
                  </a:cubicBezTo>
                  <a:cubicBezTo>
                    <a:pt x="43226" y="1275969"/>
                    <a:pt x="36029" y="1275122"/>
                    <a:pt x="25446" y="1296289"/>
                  </a:cubicBezTo>
                  <a:cubicBezTo>
                    <a:pt x="23051" y="1301078"/>
                    <a:pt x="22059" y="1306449"/>
                    <a:pt x="20366" y="1311529"/>
                  </a:cubicBezTo>
                  <a:cubicBezTo>
                    <a:pt x="25938" y="1339391"/>
                    <a:pt x="20952" y="1345591"/>
                    <a:pt x="55926" y="1357249"/>
                  </a:cubicBezTo>
                  <a:lnTo>
                    <a:pt x="86406" y="1367409"/>
                  </a:lnTo>
                  <a:lnTo>
                    <a:pt x="101646" y="1372489"/>
                  </a:lnTo>
                  <a:cubicBezTo>
                    <a:pt x="104356" y="1371812"/>
                    <a:pt x="132833" y="1365244"/>
                    <a:pt x="137206" y="1362329"/>
                  </a:cubicBezTo>
                  <a:cubicBezTo>
                    <a:pt x="175405" y="1336863"/>
                    <a:pt x="132618" y="1358088"/>
                    <a:pt x="162606" y="1331849"/>
                  </a:cubicBezTo>
                  <a:cubicBezTo>
                    <a:pt x="184105" y="1313038"/>
                    <a:pt x="187394" y="1313426"/>
                    <a:pt x="208326" y="1306449"/>
                  </a:cubicBezTo>
                  <a:cubicBezTo>
                    <a:pt x="212459" y="1307039"/>
                    <a:pt x="254625" y="1311819"/>
                    <a:pt x="264206" y="1316609"/>
                  </a:cubicBezTo>
                  <a:cubicBezTo>
                    <a:pt x="275128" y="1322070"/>
                    <a:pt x="294686" y="1336929"/>
                    <a:pt x="294686" y="1336929"/>
                  </a:cubicBezTo>
                  <a:cubicBezTo>
                    <a:pt x="298073" y="1342009"/>
                    <a:pt x="302116" y="1346708"/>
                    <a:pt x="304846" y="1352169"/>
                  </a:cubicBezTo>
                  <a:cubicBezTo>
                    <a:pt x="307241" y="1356958"/>
                    <a:pt x="306581" y="1363228"/>
                    <a:pt x="309926" y="1367409"/>
                  </a:cubicBezTo>
                  <a:cubicBezTo>
                    <a:pt x="313740" y="1372177"/>
                    <a:pt x="320086" y="1374182"/>
                    <a:pt x="325166" y="1377569"/>
                  </a:cubicBezTo>
                  <a:cubicBezTo>
                    <a:pt x="328553" y="1382649"/>
                    <a:pt x="330731" y="1388789"/>
                    <a:pt x="335326" y="1392809"/>
                  </a:cubicBezTo>
                  <a:cubicBezTo>
                    <a:pt x="378039" y="1430183"/>
                    <a:pt x="350811" y="1403092"/>
                    <a:pt x="381046" y="1418209"/>
                  </a:cubicBezTo>
                  <a:cubicBezTo>
                    <a:pt x="420437" y="1437904"/>
                    <a:pt x="373220" y="1420680"/>
                    <a:pt x="411526" y="1433449"/>
                  </a:cubicBezTo>
                  <a:cubicBezTo>
                    <a:pt x="428459" y="1431756"/>
                    <a:pt x="445506" y="1430957"/>
                    <a:pt x="462326" y="1428369"/>
                  </a:cubicBezTo>
                  <a:cubicBezTo>
                    <a:pt x="467619" y="1427555"/>
                    <a:pt x="472315" y="1424339"/>
                    <a:pt x="477566" y="1423289"/>
                  </a:cubicBezTo>
                  <a:cubicBezTo>
                    <a:pt x="489307" y="1420941"/>
                    <a:pt x="501273" y="1419902"/>
                    <a:pt x="513126" y="1418209"/>
                  </a:cubicBezTo>
                  <a:cubicBezTo>
                    <a:pt x="523286" y="1414822"/>
                    <a:pt x="537665" y="1416960"/>
                    <a:pt x="543606" y="1408049"/>
                  </a:cubicBezTo>
                  <a:cubicBezTo>
                    <a:pt x="550379" y="1397889"/>
                    <a:pt x="552342" y="1381430"/>
                    <a:pt x="563926" y="1377569"/>
                  </a:cubicBezTo>
                  <a:cubicBezTo>
                    <a:pt x="600466" y="1365389"/>
                    <a:pt x="554835" y="1380166"/>
                    <a:pt x="599486" y="1367409"/>
                  </a:cubicBezTo>
                  <a:cubicBezTo>
                    <a:pt x="604635" y="1365938"/>
                    <a:pt x="609646" y="1364022"/>
                    <a:pt x="614726" y="1362329"/>
                  </a:cubicBezTo>
                  <a:cubicBezTo>
                    <a:pt x="626579" y="1364022"/>
                    <a:pt x="639344" y="1362546"/>
                    <a:pt x="650286" y="1367409"/>
                  </a:cubicBezTo>
                  <a:cubicBezTo>
                    <a:pt x="661096" y="1372213"/>
                    <a:pt x="662651" y="1395303"/>
                    <a:pt x="665526" y="1402969"/>
                  </a:cubicBezTo>
                  <a:cubicBezTo>
                    <a:pt x="674494" y="1426883"/>
                    <a:pt x="671038" y="1421740"/>
                    <a:pt x="690926" y="1428369"/>
                  </a:cubicBezTo>
                  <a:cubicBezTo>
                    <a:pt x="708355" y="1480655"/>
                    <a:pt x="691891" y="1426646"/>
                    <a:pt x="701086" y="1555369"/>
                  </a:cubicBezTo>
                  <a:cubicBezTo>
                    <a:pt x="702740" y="1578522"/>
                    <a:pt x="703078" y="1585192"/>
                    <a:pt x="716326" y="1601089"/>
                  </a:cubicBezTo>
                  <a:cubicBezTo>
                    <a:pt x="720925" y="1606608"/>
                    <a:pt x="727155" y="1610658"/>
                    <a:pt x="731566" y="1616329"/>
                  </a:cubicBezTo>
                  <a:cubicBezTo>
                    <a:pt x="739063" y="1625968"/>
                    <a:pt x="743252" y="1638175"/>
                    <a:pt x="751886" y="1646809"/>
                  </a:cubicBezTo>
                  <a:cubicBezTo>
                    <a:pt x="756966" y="1651889"/>
                    <a:pt x="762451" y="1656594"/>
                    <a:pt x="767126" y="1662049"/>
                  </a:cubicBezTo>
                  <a:cubicBezTo>
                    <a:pt x="772636" y="1668477"/>
                    <a:pt x="777445" y="1675479"/>
                    <a:pt x="782366" y="1682369"/>
                  </a:cubicBezTo>
                  <a:cubicBezTo>
                    <a:pt x="785915" y="1687337"/>
                    <a:pt x="787758" y="1693795"/>
                    <a:pt x="792526" y="1697609"/>
                  </a:cubicBezTo>
                  <a:cubicBezTo>
                    <a:pt x="796707" y="1700954"/>
                    <a:pt x="803085" y="1700088"/>
                    <a:pt x="807766" y="1702689"/>
                  </a:cubicBezTo>
                  <a:cubicBezTo>
                    <a:pt x="818440" y="1708619"/>
                    <a:pt x="838246" y="1723009"/>
                    <a:pt x="838246" y="1723009"/>
                  </a:cubicBezTo>
                  <a:cubicBezTo>
                    <a:pt x="858709" y="1753704"/>
                    <a:pt x="834641" y="1725631"/>
                    <a:pt x="878886" y="1743329"/>
                  </a:cubicBezTo>
                  <a:cubicBezTo>
                    <a:pt x="886747" y="1746473"/>
                    <a:pt x="891633" y="1754783"/>
                    <a:pt x="899206" y="1758569"/>
                  </a:cubicBezTo>
                  <a:cubicBezTo>
                    <a:pt x="905451" y="1761691"/>
                    <a:pt x="912813" y="1761731"/>
                    <a:pt x="919526" y="1763649"/>
                  </a:cubicBezTo>
                  <a:cubicBezTo>
                    <a:pt x="933391" y="1767610"/>
                    <a:pt x="942081" y="1771303"/>
                    <a:pt x="955086" y="1778889"/>
                  </a:cubicBezTo>
                  <a:cubicBezTo>
                    <a:pt x="968885" y="1786938"/>
                    <a:pt x="980061" y="1801156"/>
                    <a:pt x="995726" y="1804289"/>
                  </a:cubicBezTo>
                  <a:cubicBezTo>
                    <a:pt x="1005387" y="1806221"/>
                    <a:pt x="1025952" y="1809242"/>
                    <a:pt x="1036366" y="1814449"/>
                  </a:cubicBezTo>
                  <a:cubicBezTo>
                    <a:pt x="1041827" y="1817179"/>
                    <a:pt x="1046526" y="1821222"/>
                    <a:pt x="1051606" y="1824609"/>
                  </a:cubicBezTo>
                  <a:cubicBezTo>
                    <a:pt x="1048219" y="1829689"/>
                    <a:pt x="1045355" y="1835159"/>
                    <a:pt x="1041446" y="1839849"/>
                  </a:cubicBezTo>
                  <a:cubicBezTo>
                    <a:pt x="1021208" y="1864135"/>
                    <a:pt x="1032762" y="1847085"/>
                    <a:pt x="1010966" y="1865249"/>
                  </a:cubicBezTo>
                  <a:cubicBezTo>
                    <a:pt x="996298" y="1877472"/>
                    <a:pt x="995556" y="1880744"/>
                    <a:pt x="985566" y="1895729"/>
                  </a:cubicBezTo>
                  <a:cubicBezTo>
                    <a:pt x="988953" y="1982089"/>
                    <a:pt x="987758" y="2068751"/>
                    <a:pt x="995726" y="2154809"/>
                  </a:cubicBezTo>
                  <a:cubicBezTo>
                    <a:pt x="996388" y="2161963"/>
                    <a:pt x="1006367" y="2164530"/>
                    <a:pt x="1010966" y="2170049"/>
                  </a:cubicBezTo>
                  <a:cubicBezTo>
                    <a:pt x="1014875" y="2174739"/>
                    <a:pt x="1016809" y="2180972"/>
                    <a:pt x="1021126" y="2185289"/>
                  </a:cubicBezTo>
                  <a:cubicBezTo>
                    <a:pt x="1025443" y="2189606"/>
                    <a:pt x="1031398" y="2191900"/>
                    <a:pt x="1036366" y="2195449"/>
                  </a:cubicBezTo>
                  <a:cubicBezTo>
                    <a:pt x="1080474" y="2226954"/>
                    <a:pt x="1036010" y="2196905"/>
                    <a:pt x="1071926" y="2220849"/>
                  </a:cubicBezTo>
                  <a:cubicBezTo>
                    <a:pt x="1097151" y="2258687"/>
                    <a:pt x="1064731" y="2212215"/>
                    <a:pt x="1097326" y="2251329"/>
                  </a:cubicBezTo>
                  <a:cubicBezTo>
                    <a:pt x="1101235" y="2256019"/>
                    <a:pt x="1104457" y="2261268"/>
                    <a:pt x="1107486" y="2266569"/>
                  </a:cubicBezTo>
                  <a:cubicBezTo>
                    <a:pt x="1111243" y="2273144"/>
                    <a:pt x="1112798" y="2281071"/>
                    <a:pt x="1117646" y="2286889"/>
                  </a:cubicBezTo>
                  <a:cubicBezTo>
                    <a:pt x="1121555" y="2291579"/>
                    <a:pt x="1128196" y="2293140"/>
                    <a:pt x="1132886" y="2297049"/>
                  </a:cubicBezTo>
                  <a:cubicBezTo>
                    <a:pt x="1148260" y="2309861"/>
                    <a:pt x="1156596" y="2327106"/>
                    <a:pt x="1178606" y="2332609"/>
                  </a:cubicBezTo>
                  <a:cubicBezTo>
                    <a:pt x="1209316" y="2340286"/>
                    <a:pt x="1192302" y="2335481"/>
                    <a:pt x="1229406" y="2347849"/>
                  </a:cubicBezTo>
                  <a:lnTo>
                    <a:pt x="1244646" y="2352929"/>
                  </a:lnTo>
                  <a:cubicBezTo>
                    <a:pt x="1270046" y="2351236"/>
                    <a:pt x="1295529" y="2350514"/>
                    <a:pt x="1320846" y="2347849"/>
                  </a:cubicBezTo>
                  <a:cubicBezTo>
                    <a:pt x="1327789" y="2347118"/>
                    <a:pt x="1334184" y="2342769"/>
                    <a:pt x="1341166" y="2342769"/>
                  </a:cubicBezTo>
                  <a:cubicBezTo>
                    <a:pt x="1366622" y="2342769"/>
                    <a:pt x="1391966" y="2346156"/>
                    <a:pt x="1417366" y="2347849"/>
                  </a:cubicBezTo>
                  <a:cubicBezTo>
                    <a:pt x="1419059" y="2358009"/>
                    <a:pt x="1419948" y="2368336"/>
                    <a:pt x="1422446" y="2378329"/>
                  </a:cubicBezTo>
                  <a:cubicBezTo>
                    <a:pt x="1425043" y="2388719"/>
                    <a:pt x="1429219" y="2398649"/>
                    <a:pt x="1432606" y="2408809"/>
                  </a:cubicBezTo>
                  <a:cubicBezTo>
                    <a:pt x="1437900" y="2424690"/>
                    <a:pt x="1443034" y="2444547"/>
                    <a:pt x="1458006" y="2454529"/>
                  </a:cubicBezTo>
                  <a:lnTo>
                    <a:pt x="1473246" y="2464689"/>
                  </a:lnTo>
                  <a:cubicBezTo>
                    <a:pt x="1489107" y="2512271"/>
                    <a:pt x="1463124" y="2441895"/>
                    <a:pt x="1493566" y="2495169"/>
                  </a:cubicBezTo>
                  <a:cubicBezTo>
                    <a:pt x="1520856" y="2542926"/>
                    <a:pt x="1472648" y="2489491"/>
                    <a:pt x="1513886" y="2530729"/>
                  </a:cubicBezTo>
                  <a:cubicBezTo>
                    <a:pt x="1515579" y="2535809"/>
                    <a:pt x="1515180" y="2542183"/>
                    <a:pt x="1518966" y="2545969"/>
                  </a:cubicBezTo>
                  <a:cubicBezTo>
                    <a:pt x="1527600" y="2554603"/>
                    <a:pt x="1549446" y="2566289"/>
                    <a:pt x="1549446" y="2566289"/>
                  </a:cubicBezTo>
                  <a:cubicBezTo>
                    <a:pt x="1559606" y="2564596"/>
                    <a:pt x="1569933" y="2563707"/>
                    <a:pt x="1579926" y="2561209"/>
                  </a:cubicBezTo>
                  <a:cubicBezTo>
                    <a:pt x="1590316" y="2558612"/>
                    <a:pt x="1610406" y="2551049"/>
                    <a:pt x="1610406" y="2551049"/>
                  </a:cubicBezTo>
                  <a:cubicBezTo>
                    <a:pt x="1615287" y="2536407"/>
                    <a:pt x="1627439" y="2520270"/>
                    <a:pt x="1615486" y="2505329"/>
                  </a:cubicBezTo>
                  <a:cubicBezTo>
                    <a:pt x="1611672" y="2500561"/>
                    <a:pt x="1604936" y="2499078"/>
                    <a:pt x="1600246" y="2495169"/>
                  </a:cubicBezTo>
                  <a:cubicBezTo>
                    <a:pt x="1594727" y="2490570"/>
                    <a:pt x="1590086" y="2485009"/>
                    <a:pt x="1585006" y="2479929"/>
                  </a:cubicBezTo>
                  <a:cubicBezTo>
                    <a:pt x="1572237" y="2441623"/>
                    <a:pt x="1589461" y="2488840"/>
                    <a:pt x="1569766" y="2449449"/>
                  </a:cubicBezTo>
                  <a:cubicBezTo>
                    <a:pt x="1566372" y="2442661"/>
                    <a:pt x="1560908" y="2419749"/>
                    <a:pt x="1559606" y="2413889"/>
                  </a:cubicBezTo>
                  <a:cubicBezTo>
                    <a:pt x="1546708" y="2355846"/>
                    <a:pt x="1561835" y="2417725"/>
                    <a:pt x="1549446" y="2368169"/>
                  </a:cubicBezTo>
                  <a:cubicBezTo>
                    <a:pt x="1551139" y="2291969"/>
                    <a:pt x="1551418" y="2215724"/>
                    <a:pt x="1554526" y="2139569"/>
                  </a:cubicBezTo>
                  <a:cubicBezTo>
                    <a:pt x="1554811" y="2132593"/>
                    <a:pt x="1558740" y="2126177"/>
                    <a:pt x="1559606" y="2119249"/>
                  </a:cubicBezTo>
                  <a:cubicBezTo>
                    <a:pt x="1566882" y="2061038"/>
                    <a:pt x="1561445" y="2067573"/>
                    <a:pt x="1569766" y="2017649"/>
                  </a:cubicBezTo>
                  <a:cubicBezTo>
                    <a:pt x="1570914" y="2010762"/>
                    <a:pt x="1573477" y="2004175"/>
                    <a:pt x="1574846" y="1997329"/>
                  </a:cubicBezTo>
                  <a:cubicBezTo>
                    <a:pt x="1576866" y="1987229"/>
                    <a:pt x="1578233" y="1977009"/>
                    <a:pt x="1579926" y="1966849"/>
                  </a:cubicBezTo>
                  <a:cubicBezTo>
                    <a:pt x="1581619" y="1944836"/>
                    <a:pt x="1585006" y="1922887"/>
                    <a:pt x="1585006" y="1900809"/>
                  </a:cubicBezTo>
                  <a:cubicBezTo>
                    <a:pt x="1585006" y="1863517"/>
                    <a:pt x="1583637" y="1826156"/>
                    <a:pt x="1579926" y="1789049"/>
                  </a:cubicBezTo>
                  <a:cubicBezTo>
                    <a:pt x="1575799" y="1747780"/>
                    <a:pt x="1571370" y="1759905"/>
                    <a:pt x="1564686" y="1733169"/>
                  </a:cubicBezTo>
                  <a:cubicBezTo>
                    <a:pt x="1562592" y="1724792"/>
                    <a:pt x="1562638" y="1715854"/>
                    <a:pt x="1559606" y="1707769"/>
                  </a:cubicBezTo>
                  <a:cubicBezTo>
                    <a:pt x="1532889" y="1636525"/>
                    <a:pt x="1563293" y="1743533"/>
                    <a:pt x="1544366" y="1677289"/>
                  </a:cubicBezTo>
                  <a:cubicBezTo>
                    <a:pt x="1542448" y="1670576"/>
                    <a:pt x="1541292" y="1663656"/>
                    <a:pt x="1539286" y="1656969"/>
                  </a:cubicBezTo>
                  <a:cubicBezTo>
                    <a:pt x="1534215" y="1640065"/>
                    <a:pt x="1524862" y="1606713"/>
                    <a:pt x="1508806" y="1596009"/>
                  </a:cubicBezTo>
                  <a:lnTo>
                    <a:pt x="1493566" y="1585849"/>
                  </a:lnTo>
                  <a:cubicBezTo>
                    <a:pt x="1491873" y="1580769"/>
                    <a:pt x="1490881" y="1575398"/>
                    <a:pt x="1488486" y="1570609"/>
                  </a:cubicBezTo>
                  <a:cubicBezTo>
                    <a:pt x="1483113" y="1559862"/>
                    <a:pt x="1468839" y="1544253"/>
                    <a:pt x="1463086" y="1535049"/>
                  </a:cubicBezTo>
                  <a:cubicBezTo>
                    <a:pt x="1459072" y="1528627"/>
                    <a:pt x="1456683" y="1521304"/>
                    <a:pt x="1452926" y="1514729"/>
                  </a:cubicBezTo>
                  <a:cubicBezTo>
                    <a:pt x="1449897" y="1509428"/>
                    <a:pt x="1446153" y="1504569"/>
                    <a:pt x="1442766" y="1499489"/>
                  </a:cubicBezTo>
                  <a:cubicBezTo>
                    <a:pt x="1439379" y="1485942"/>
                    <a:pt x="1436712" y="1472195"/>
                    <a:pt x="1432606" y="1458849"/>
                  </a:cubicBezTo>
                  <a:cubicBezTo>
                    <a:pt x="1429924" y="1450133"/>
                    <a:pt x="1425648" y="1441987"/>
                    <a:pt x="1422446" y="1433449"/>
                  </a:cubicBezTo>
                  <a:cubicBezTo>
                    <a:pt x="1416980" y="1418873"/>
                    <a:pt x="1416289" y="1413902"/>
                    <a:pt x="1412286" y="1397889"/>
                  </a:cubicBezTo>
                  <a:cubicBezTo>
                    <a:pt x="1413979" y="1386036"/>
                    <a:pt x="1415018" y="1374070"/>
                    <a:pt x="1417366" y="1362329"/>
                  </a:cubicBezTo>
                  <a:cubicBezTo>
                    <a:pt x="1418416" y="1357078"/>
                    <a:pt x="1420230" y="1351964"/>
                    <a:pt x="1422446" y="1347089"/>
                  </a:cubicBezTo>
                  <a:cubicBezTo>
                    <a:pt x="1440989" y="1306294"/>
                    <a:pt x="1436788" y="1314419"/>
                    <a:pt x="1458006" y="1286129"/>
                  </a:cubicBezTo>
                  <a:cubicBezTo>
                    <a:pt x="1470775" y="1247823"/>
                    <a:pt x="1453551" y="1295040"/>
                    <a:pt x="1473246" y="1255649"/>
                  </a:cubicBezTo>
                  <a:cubicBezTo>
                    <a:pt x="1475641" y="1250860"/>
                    <a:pt x="1476446" y="1245423"/>
                    <a:pt x="1478326" y="1240409"/>
                  </a:cubicBezTo>
                  <a:cubicBezTo>
                    <a:pt x="1481528" y="1231871"/>
                    <a:pt x="1485602" y="1223660"/>
                    <a:pt x="1488486" y="1215009"/>
                  </a:cubicBezTo>
                  <a:cubicBezTo>
                    <a:pt x="1490694" y="1208385"/>
                    <a:pt x="1490881" y="1201134"/>
                    <a:pt x="1493566" y="1194689"/>
                  </a:cubicBezTo>
                  <a:cubicBezTo>
                    <a:pt x="1531424" y="1103830"/>
                    <a:pt x="1503743" y="1184479"/>
                    <a:pt x="1518966" y="1138809"/>
                  </a:cubicBezTo>
                  <a:cubicBezTo>
                    <a:pt x="1520659" y="1110022"/>
                    <a:pt x="1521177" y="1081142"/>
                    <a:pt x="1524046" y="1052449"/>
                  </a:cubicBezTo>
                  <a:cubicBezTo>
                    <a:pt x="1524579" y="1047121"/>
                    <a:pt x="1529126" y="1042564"/>
                    <a:pt x="1529126" y="1037209"/>
                  </a:cubicBezTo>
                  <a:cubicBezTo>
                    <a:pt x="1529126" y="1020191"/>
                    <a:pt x="1525739" y="1003342"/>
                    <a:pt x="1524046" y="986409"/>
                  </a:cubicBezTo>
                  <a:cubicBezTo>
                    <a:pt x="1527574" y="919385"/>
                    <a:pt x="1521728" y="913242"/>
                    <a:pt x="1534206" y="869569"/>
                  </a:cubicBezTo>
                  <a:cubicBezTo>
                    <a:pt x="1535677" y="864420"/>
                    <a:pt x="1537070" y="859204"/>
                    <a:pt x="1539286" y="854329"/>
                  </a:cubicBezTo>
                  <a:cubicBezTo>
                    <a:pt x="1545553" y="840541"/>
                    <a:pt x="1559606" y="813689"/>
                    <a:pt x="1559606" y="813689"/>
                  </a:cubicBezTo>
                  <a:cubicBezTo>
                    <a:pt x="1561299" y="805222"/>
                    <a:pt x="1561654" y="796374"/>
                    <a:pt x="1564686" y="788289"/>
                  </a:cubicBezTo>
                  <a:cubicBezTo>
                    <a:pt x="1566830" y="782572"/>
                    <a:pt x="1571817" y="778350"/>
                    <a:pt x="1574846" y="773049"/>
                  </a:cubicBezTo>
                  <a:cubicBezTo>
                    <a:pt x="1578603" y="766474"/>
                    <a:pt x="1581619" y="759502"/>
                    <a:pt x="1585006" y="752729"/>
                  </a:cubicBezTo>
                  <a:cubicBezTo>
                    <a:pt x="1586938" y="743068"/>
                    <a:pt x="1589959" y="722503"/>
                    <a:pt x="1595166" y="712089"/>
                  </a:cubicBezTo>
                  <a:cubicBezTo>
                    <a:pt x="1601271" y="699878"/>
                    <a:pt x="1609765" y="688925"/>
                    <a:pt x="1615486" y="676529"/>
                  </a:cubicBezTo>
                  <a:cubicBezTo>
                    <a:pt x="1640465" y="622407"/>
                    <a:pt x="1612071" y="667265"/>
                    <a:pt x="1635806" y="625729"/>
                  </a:cubicBezTo>
                  <a:cubicBezTo>
                    <a:pt x="1648638" y="603274"/>
                    <a:pt x="1643194" y="616263"/>
                    <a:pt x="1661206" y="595249"/>
                  </a:cubicBezTo>
                  <a:cubicBezTo>
                    <a:pt x="1678024" y="575628"/>
                    <a:pt x="1672778" y="575446"/>
                    <a:pt x="1691686" y="559689"/>
                  </a:cubicBezTo>
                  <a:cubicBezTo>
                    <a:pt x="1696376" y="555780"/>
                    <a:pt x="1702042" y="553192"/>
                    <a:pt x="1706926" y="549529"/>
                  </a:cubicBezTo>
                  <a:cubicBezTo>
                    <a:pt x="1715600" y="543023"/>
                    <a:pt x="1724166" y="536349"/>
                    <a:pt x="1732326" y="529209"/>
                  </a:cubicBezTo>
                  <a:cubicBezTo>
                    <a:pt x="1763617" y="501829"/>
                    <a:pt x="1731616" y="524602"/>
                    <a:pt x="1762806" y="503809"/>
                  </a:cubicBezTo>
                  <a:cubicBezTo>
                    <a:pt x="1781770" y="475362"/>
                    <a:pt x="1761729" y="497395"/>
                    <a:pt x="1803446" y="483489"/>
                  </a:cubicBezTo>
                  <a:cubicBezTo>
                    <a:pt x="1809238" y="481558"/>
                    <a:pt x="1813225" y="476059"/>
                    <a:pt x="1818686" y="473329"/>
                  </a:cubicBezTo>
                  <a:cubicBezTo>
                    <a:pt x="1823475" y="470934"/>
                    <a:pt x="1828846" y="469942"/>
                    <a:pt x="1833926" y="468249"/>
                  </a:cubicBezTo>
                  <a:cubicBezTo>
                    <a:pt x="1863043" y="424573"/>
                    <a:pt x="1828134" y="479833"/>
                    <a:pt x="1849166" y="437769"/>
                  </a:cubicBezTo>
                  <a:cubicBezTo>
                    <a:pt x="1851896" y="432308"/>
                    <a:pt x="1856846" y="428108"/>
                    <a:pt x="1859326" y="422529"/>
                  </a:cubicBezTo>
                  <a:cubicBezTo>
                    <a:pt x="1863676" y="412742"/>
                    <a:pt x="1863545" y="400960"/>
                    <a:pt x="1869486" y="392049"/>
                  </a:cubicBezTo>
                  <a:cubicBezTo>
                    <a:pt x="1872873" y="386969"/>
                    <a:pt x="1876916" y="382270"/>
                    <a:pt x="1879646" y="376809"/>
                  </a:cubicBezTo>
                  <a:cubicBezTo>
                    <a:pt x="1882041" y="372020"/>
                    <a:pt x="1882069" y="366218"/>
                    <a:pt x="1884726" y="361569"/>
                  </a:cubicBezTo>
                  <a:cubicBezTo>
                    <a:pt x="1893415" y="346363"/>
                    <a:pt x="1903195" y="338020"/>
                    <a:pt x="1915206" y="326009"/>
                  </a:cubicBezTo>
                  <a:cubicBezTo>
                    <a:pt x="1916899" y="320929"/>
                    <a:pt x="1917685" y="315450"/>
                    <a:pt x="1920286" y="310769"/>
                  </a:cubicBezTo>
                  <a:cubicBezTo>
                    <a:pt x="1926216" y="300095"/>
                    <a:pt x="1940606" y="280289"/>
                    <a:pt x="1940606" y="280289"/>
                  </a:cubicBezTo>
                  <a:cubicBezTo>
                    <a:pt x="1938913" y="266742"/>
                    <a:pt x="1941071" y="252124"/>
                    <a:pt x="1935526" y="239649"/>
                  </a:cubicBezTo>
                  <a:cubicBezTo>
                    <a:pt x="1933351" y="234756"/>
                    <a:pt x="1925075" y="236964"/>
                    <a:pt x="1920286" y="234569"/>
                  </a:cubicBezTo>
                  <a:cubicBezTo>
                    <a:pt x="1914825" y="231839"/>
                    <a:pt x="1910784" y="226495"/>
                    <a:pt x="1905046" y="224409"/>
                  </a:cubicBezTo>
                  <a:cubicBezTo>
                    <a:pt x="1891923" y="219637"/>
                    <a:pt x="1864406" y="214249"/>
                    <a:pt x="1864406" y="214249"/>
                  </a:cubicBezTo>
                  <a:cubicBezTo>
                    <a:pt x="1859326" y="210862"/>
                    <a:pt x="1854745" y="206569"/>
                    <a:pt x="1849166" y="204089"/>
                  </a:cubicBezTo>
                  <a:cubicBezTo>
                    <a:pt x="1839379" y="199739"/>
                    <a:pt x="1828846" y="197316"/>
                    <a:pt x="1818686" y="193929"/>
                  </a:cubicBezTo>
                  <a:cubicBezTo>
                    <a:pt x="1813606" y="192236"/>
                    <a:pt x="1808641" y="190148"/>
                    <a:pt x="1803446" y="188849"/>
                  </a:cubicBezTo>
                  <a:cubicBezTo>
                    <a:pt x="1789899" y="185462"/>
                    <a:pt x="1776053" y="183105"/>
                    <a:pt x="1762806" y="178689"/>
                  </a:cubicBezTo>
                  <a:cubicBezTo>
                    <a:pt x="1757726" y="176996"/>
                    <a:pt x="1752732" y="175018"/>
                    <a:pt x="1747566" y="173609"/>
                  </a:cubicBezTo>
                  <a:cubicBezTo>
                    <a:pt x="1687831" y="157318"/>
                    <a:pt x="1706786" y="163440"/>
                    <a:pt x="1625646" y="158369"/>
                  </a:cubicBezTo>
                  <a:lnTo>
                    <a:pt x="1595166" y="138049"/>
                  </a:lnTo>
                  <a:cubicBezTo>
                    <a:pt x="1590086" y="134662"/>
                    <a:pt x="1584810" y="131552"/>
                    <a:pt x="1579926" y="127889"/>
                  </a:cubicBezTo>
                  <a:cubicBezTo>
                    <a:pt x="1554722" y="108986"/>
                    <a:pt x="1566651" y="117345"/>
                    <a:pt x="1544366" y="102489"/>
                  </a:cubicBezTo>
                  <a:cubicBezTo>
                    <a:pt x="1540979" y="97409"/>
                    <a:pt x="1538974" y="91063"/>
                    <a:pt x="1534206" y="87249"/>
                  </a:cubicBezTo>
                  <a:cubicBezTo>
                    <a:pt x="1530025" y="83904"/>
                    <a:pt x="1523755" y="84564"/>
                    <a:pt x="1518966" y="82169"/>
                  </a:cubicBezTo>
                  <a:cubicBezTo>
                    <a:pt x="1513505" y="79439"/>
                    <a:pt x="1508416" y="75918"/>
                    <a:pt x="1503726" y="72009"/>
                  </a:cubicBezTo>
                  <a:cubicBezTo>
                    <a:pt x="1498207" y="67410"/>
                    <a:pt x="1494157" y="61180"/>
                    <a:pt x="1488486" y="56769"/>
                  </a:cubicBezTo>
                  <a:cubicBezTo>
                    <a:pt x="1462284" y="36390"/>
                    <a:pt x="1465760" y="39034"/>
                    <a:pt x="1442766" y="31369"/>
                  </a:cubicBezTo>
                  <a:cubicBezTo>
                    <a:pt x="1437686" y="26289"/>
                    <a:pt x="1434091" y="19047"/>
                    <a:pt x="1427526" y="16129"/>
                  </a:cubicBezTo>
                  <a:cubicBezTo>
                    <a:pt x="1418114" y="11946"/>
                    <a:pt x="1407101" y="13283"/>
                    <a:pt x="1397046" y="11049"/>
                  </a:cubicBezTo>
                  <a:cubicBezTo>
                    <a:pt x="1391819" y="9887"/>
                    <a:pt x="1387099" y="6783"/>
                    <a:pt x="1381806" y="5969"/>
                  </a:cubicBezTo>
                  <a:cubicBezTo>
                    <a:pt x="1364986" y="3381"/>
                    <a:pt x="1347939" y="2582"/>
                    <a:pt x="1331006" y="889"/>
                  </a:cubicBezTo>
                  <a:cubicBezTo>
                    <a:pt x="1315907" y="1896"/>
                    <a:pt x="1259872" y="-7077"/>
                    <a:pt x="1239566" y="16129"/>
                  </a:cubicBezTo>
                  <a:cubicBezTo>
                    <a:pt x="1231525" y="25319"/>
                    <a:pt x="1226019" y="36449"/>
                    <a:pt x="1219246" y="46609"/>
                  </a:cubicBezTo>
                  <a:lnTo>
                    <a:pt x="1209086" y="61849"/>
                  </a:lnTo>
                  <a:cubicBezTo>
                    <a:pt x="1171833" y="60156"/>
                    <a:pt x="1134499" y="59743"/>
                    <a:pt x="1097326" y="56769"/>
                  </a:cubicBezTo>
                  <a:cubicBezTo>
                    <a:pt x="1091988" y="56342"/>
                    <a:pt x="1087441" y="51689"/>
                    <a:pt x="1082086" y="51689"/>
                  </a:cubicBezTo>
                  <a:cubicBezTo>
                    <a:pt x="1053250" y="51689"/>
                    <a:pt x="1024513" y="55076"/>
                    <a:pt x="995726" y="56769"/>
                  </a:cubicBezTo>
                  <a:cubicBezTo>
                    <a:pt x="953436" y="67342"/>
                    <a:pt x="995248" y="54468"/>
                    <a:pt x="960166" y="72009"/>
                  </a:cubicBezTo>
                  <a:cubicBezTo>
                    <a:pt x="918102" y="93041"/>
                    <a:pt x="973362" y="58132"/>
                    <a:pt x="929686" y="87249"/>
                  </a:cubicBezTo>
                  <a:cubicBezTo>
                    <a:pt x="922913" y="85556"/>
                    <a:pt x="916053" y="84175"/>
                    <a:pt x="909366" y="82169"/>
                  </a:cubicBezTo>
                  <a:cubicBezTo>
                    <a:pt x="899108" y="79092"/>
                    <a:pt x="878886" y="72009"/>
                    <a:pt x="878886" y="72009"/>
                  </a:cubicBezTo>
                  <a:cubicBezTo>
                    <a:pt x="873806" y="73702"/>
                    <a:pt x="868101" y="74119"/>
                    <a:pt x="863646" y="77089"/>
                  </a:cubicBezTo>
                  <a:cubicBezTo>
                    <a:pt x="853947" y="83555"/>
                    <a:pt x="844013" y="97477"/>
                    <a:pt x="838246" y="107569"/>
                  </a:cubicBezTo>
                  <a:cubicBezTo>
                    <a:pt x="834489" y="114144"/>
                    <a:pt x="832630" y="121831"/>
                    <a:pt x="828086" y="127889"/>
                  </a:cubicBezTo>
                  <a:cubicBezTo>
                    <a:pt x="814353" y="146200"/>
                    <a:pt x="806130" y="144271"/>
                    <a:pt x="797606" y="163449"/>
                  </a:cubicBezTo>
                  <a:cubicBezTo>
                    <a:pt x="777715" y="208204"/>
                    <a:pt x="800023" y="181352"/>
                    <a:pt x="772206" y="209169"/>
                  </a:cubicBezTo>
                  <a:cubicBezTo>
                    <a:pt x="763245" y="208049"/>
                    <a:pt x="725067" y="204932"/>
                    <a:pt x="711246" y="199009"/>
                  </a:cubicBezTo>
                  <a:cubicBezTo>
                    <a:pt x="705634" y="196604"/>
                    <a:pt x="701955" y="190222"/>
                    <a:pt x="696006" y="188849"/>
                  </a:cubicBezTo>
                  <a:cubicBezTo>
                    <a:pt x="679424" y="185022"/>
                    <a:pt x="662139" y="185462"/>
                    <a:pt x="645206" y="183769"/>
                  </a:cubicBezTo>
                  <a:cubicBezTo>
                    <a:pt x="638433" y="180382"/>
                    <a:pt x="631977" y="176268"/>
                    <a:pt x="624886" y="173609"/>
                  </a:cubicBezTo>
                  <a:cubicBezTo>
                    <a:pt x="611865" y="168726"/>
                    <a:pt x="601607" y="169590"/>
                    <a:pt x="589326" y="163449"/>
                  </a:cubicBezTo>
                  <a:cubicBezTo>
                    <a:pt x="583865" y="160719"/>
                    <a:pt x="579665" y="155769"/>
                    <a:pt x="574086" y="153289"/>
                  </a:cubicBezTo>
                  <a:lnTo>
                    <a:pt x="528366" y="138049"/>
                  </a:lnTo>
                  <a:lnTo>
                    <a:pt x="513126" y="132969"/>
                  </a:lnTo>
                  <a:cubicBezTo>
                    <a:pt x="487726" y="134662"/>
                    <a:pt x="462227" y="135238"/>
                    <a:pt x="436926" y="138049"/>
                  </a:cubicBezTo>
                  <a:cubicBezTo>
                    <a:pt x="431604" y="138640"/>
                    <a:pt x="426141" y="140159"/>
                    <a:pt x="421686" y="143129"/>
                  </a:cubicBezTo>
                  <a:cubicBezTo>
                    <a:pt x="415708" y="147114"/>
                    <a:pt x="410622" y="152523"/>
                    <a:pt x="406446" y="158369"/>
                  </a:cubicBezTo>
                  <a:cubicBezTo>
                    <a:pt x="402044" y="164531"/>
                    <a:pt x="401017" y="172776"/>
                    <a:pt x="396286" y="178689"/>
                  </a:cubicBezTo>
                  <a:cubicBezTo>
                    <a:pt x="387310" y="189909"/>
                    <a:pt x="373776" y="197214"/>
                    <a:pt x="365806" y="209169"/>
                  </a:cubicBezTo>
                  <a:lnTo>
                    <a:pt x="345486" y="239649"/>
                  </a:lnTo>
                  <a:cubicBezTo>
                    <a:pt x="343858" y="246160"/>
                    <a:pt x="338970" y="267921"/>
                    <a:pt x="335326" y="275209"/>
                  </a:cubicBezTo>
                  <a:cubicBezTo>
                    <a:pt x="328553" y="288756"/>
                    <a:pt x="323473" y="293836"/>
                    <a:pt x="309926" y="300609"/>
                  </a:cubicBezTo>
                  <a:cubicBezTo>
                    <a:pt x="305137" y="303004"/>
                    <a:pt x="299475" y="303294"/>
                    <a:pt x="294686" y="305689"/>
                  </a:cubicBezTo>
                  <a:cubicBezTo>
                    <a:pt x="289225" y="308419"/>
                    <a:pt x="285395" y="314476"/>
                    <a:pt x="279446" y="315849"/>
                  </a:cubicBezTo>
                  <a:cubicBezTo>
                    <a:pt x="262864" y="319676"/>
                    <a:pt x="245579" y="319236"/>
                    <a:pt x="228646" y="320929"/>
                  </a:cubicBezTo>
                  <a:cubicBezTo>
                    <a:pt x="223566" y="322622"/>
                    <a:pt x="218555" y="324538"/>
                    <a:pt x="213406" y="326009"/>
                  </a:cubicBezTo>
                  <a:cubicBezTo>
                    <a:pt x="206693" y="327927"/>
                    <a:pt x="199503" y="328339"/>
                    <a:pt x="193086" y="331089"/>
                  </a:cubicBezTo>
                  <a:cubicBezTo>
                    <a:pt x="187474" y="333494"/>
                    <a:pt x="183147" y="338220"/>
                    <a:pt x="177846" y="341249"/>
                  </a:cubicBezTo>
                  <a:cubicBezTo>
                    <a:pt x="171271" y="345006"/>
                    <a:pt x="164617" y="348750"/>
                    <a:pt x="157526" y="351409"/>
                  </a:cubicBezTo>
                  <a:cubicBezTo>
                    <a:pt x="150989" y="353860"/>
                    <a:pt x="143743" y="354038"/>
                    <a:pt x="137206" y="356489"/>
                  </a:cubicBezTo>
                  <a:cubicBezTo>
                    <a:pt x="101582" y="369848"/>
                    <a:pt x="131123" y="362070"/>
                    <a:pt x="101646" y="376809"/>
                  </a:cubicBezTo>
                  <a:cubicBezTo>
                    <a:pt x="96857" y="379204"/>
                    <a:pt x="91486" y="380196"/>
                    <a:pt x="86406" y="381889"/>
                  </a:cubicBezTo>
                  <a:cubicBezTo>
                    <a:pt x="82274" y="394284"/>
                    <a:pt x="81014" y="402521"/>
                    <a:pt x="71166" y="412369"/>
                  </a:cubicBezTo>
                  <a:cubicBezTo>
                    <a:pt x="65179" y="418356"/>
                    <a:pt x="57619" y="422529"/>
                    <a:pt x="50846" y="427609"/>
                  </a:cubicBezTo>
                  <a:cubicBezTo>
                    <a:pt x="49153" y="432689"/>
                    <a:pt x="48161" y="438060"/>
                    <a:pt x="45766" y="442849"/>
                  </a:cubicBezTo>
                  <a:cubicBezTo>
                    <a:pt x="26071" y="482240"/>
                    <a:pt x="43295" y="435023"/>
                    <a:pt x="30526" y="473329"/>
                  </a:cubicBezTo>
                  <a:cubicBezTo>
                    <a:pt x="32219" y="481796"/>
                    <a:pt x="31322" y="491232"/>
                    <a:pt x="35606" y="498729"/>
                  </a:cubicBezTo>
                  <a:cubicBezTo>
                    <a:pt x="38635" y="504030"/>
                    <a:pt x="46156" y="504980"/>
                    <a:pt x="50846" y="508889"/>
                  </a:cubicBezTo>
                  <a:cubicBezTo>
                    <a:pt x="89960" y="541484"/>
                    <a:pt x="43488" y="509064"/>
                    <a:pt x="81326" y="534289"/>
                  </a:cubicBezTo>
                  <a:lnTo>
                    <a:pt x="91486" y="564769"/>
                  </a:lnTo>
                  <a:lnTo>
                    <a:pt x="96566" y="580009"/>
                  </a:lnTo>
                  <a:cubicBezTo>
                    <a:pt x="94873" y="608796"/>
                    <a:pt x="94355" y="637676"/>
                    <a:pt x="91486" y="666369"/>
                  </a:cubicBezTo>
                  <a:cubicBezTo>
                    <a:pt x="90953" y="671697"/>
                    <a:pt x="90192" y="677823"/>
                    <a:pt x="86406" y="681609"/>
                  </a:cubicBezTo>
                  <a:cubicBezTo>
                    <a:pt x="77772" y="690243"/>
                    <a:pt x="66086" y="695156"/>
                    <a:pt x="55926" y="701929"/>
                  </a:cubicBezTo>
                  <a:cubicBezTo>
                    <a:pt x="36231" y="715059"/>
                    <a:pt x="46478" y="710158"/>
                    <a:pt x="25446" y="717169"/>
                  </a:cubicBezTo>
                  <a:cubicBezTo>
                    <a:pt x="21893" y="720722"/>
                    <a:pt x="590" y="740032"/>
                    <a:pt x="46" y="747649"/>
                  </a:cubicBezTo>
                  <a:cubicBezTo>
                    <a:pt x="-278" y="752180"/>
                    <a:pt x="897" y="802013"/>
                    <a:pt x="10206" y="818769"/>
                  </a:cubicBezTo>
                  <a:cubicBezTo>
                    <a:pt x="21884" y="839790"/>
                    <a:pt x="32448" y="850924"/>
                    <a:pt x="45766" y="869569"/>
                  </a:cubicBezTo>
                  <a:cubicBezTo>
                    <a:pt x="49315" y="874537"/>
                    <a:pt x="53196" y="879348"/>
                    <a:pt x="55926" y="884809"/>
                  </a:cubicBezTo>
                  <a:cubicBezTo>
                    <a:pt x="58321" y="889598"/>
                    <a:pt x="58611" y="895260"/>
                    <a:pt x="61006" y="900049"/>
                  </a:cubicBezTo>
                  <a:cubicBezTo>
                    <a:pt x="63736" y="905510"/>
                    <a:pt x="68436" y="909828"/>
                    <a:pt x="71166" y="915289"/>
                  </a:cubicBezTo>
                  <a:cubicBezTo>
                    <a:pt x="73561" y="920078"/>
                    <a:pt x="73645" y="925848"/>
                    <a:pt x="76246" y="930529"/>
                  </a:cubicBezTo>
                  <a:cubicBezTo>
                    <a:pt x="82176" y="941203"/>
                    <a:pt x="96566" y="961009"/>
                    <a:pt x="96566" y="961009"/>
                  </a:cubicBezTo>
                  <a:cubicBezTo>
                    <a:pt x="103388" y="995117"/>
                    <a:pt x="114268" y="1022819"/>
                    <a:pt x="101646" y="1057529"/>
                  </a:cubicBezTo>
                  <a:cubicBezTo>
                    <a:pt x="99560" y="1063267"/>
                    <a:pt x="91486" y="1064302"/>
                    <a:pt x="86406" y="1067689"/>
                  </a:cubicBezTo>
                  <a:cubicBezTo>
                    <a:pt x="79633" y="1077849"/>
                    <a:pt x="69947" y="1086585"/>
                    <a:pt x="66086" y="1098169"/>
                  </a:cubicBezTo>
                  <a:cubicBezTo>
                    <a:pt x="64393" y="1103249"/>
                    <a:pt x="63607" y="1108728"/>
                    <a:pt x="61006" y="1113409"/>
                  </a:cubicBezTo>
                  <a:cubicBezTo>
                    <a:pt x="46646" y="1139258"/>
                    <a:pt x="41533" y="1159976"/>
                    <a:pt x="40686" y="1174369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8" name="Freihandform: Form 7">
              <a:hlinkClick r:id="rId19" action="ppaction://hlinksldjump"/>
              <a:extLst>
                <a:ext uri="{FF2B5EF4-FFF2-40B4-BE49-F238E27FC236}">
                  <a16:creationId xmlns:a16="http://schemas.microsoft.com/office/drawing/2014/main" id="{CDA2E574-2FDD-4871-A78C-B08C02A0545E}"/>
                </a:ext>
              </a:extLst>
            </p:cNvPr>
            <p:cNvSpPr/>
            <p:nvPr/>
          </p:nvSpPr>
          <p:spPr>
            <a:xfrm>
              <a:off x="6456344" y="1844040"/>
              <a:ext cx="1290795" cy="1197490"/>
            </a:xfrm>
            <a:custGeom>
              <a:avLst/>
              <a:gdLst>
                <a:gd name="connsiteX0" fmla="*/ 336 w 1290795"/>
                <a:gd name="connsiteY0" fmla="*/ 1193800 h 1197490"/>
                <a:gd name="connsiteX1" fmla="*/ 25736 w 1290795"/>
                <a:gd name="connsiteY1" fmla="*/ 1188720 h 1197490"/>
                <a:gd name="connsiteX2" fmla="*/ 56216 w 1290795"/>
                <a:gd name="connsiteY2" fmla="*/ 1168400 h 1197490"/>
                <a:gd name="connsiteX3" fmla="*/ 86696 w 1290795"/>
                <a:gd name="connsiteY3" fmla="*/ 1148080 h 1197490"/>
                <a:gd name="connsiteX4" fmla="*/ 101936 w 1290795"/>
                <a:gd name="connsiteY4" fmla="*/ 1137920 h 1197490"/>
                <a:gd name="connsiteX5" fmla="*/ 117176 w 1290795"/>
                <a:gd name="connsiteY5" fmla="*/ 1122680 h 1197490"/>
                <a:gd name="connsiteX6" fmla="*/ 147656 w 1290795"/>
                <a:gd name="connsiteY6" fmla="*/ 1107440 h 1197490"/>
                <a:gd name="connsiteX7" fmla="*/ 167976 w 1290795"/>
                <a:gd name="connsiteY7" fmla="*/ 1097280 h 1197490"/>
                <a:gd name="connsiteX8" fmla="*/ 259416 w 1290795"/>
                <a:gd name="connsiteY8" fmla="*/ 1097280 h 1197490"/>
                <a:gd name="connsiteX9" fmla="*/ 269576 w 1290795"/>
                <a:gd name="connsiteY9" fmla="*/ 1066800 h 1197490"/>
                <a:gd name="connsiteX10" fmla="*/ 279736 w 1290795"/>
                <a:gd name="connsiteY10" fmla="*/ 1041400 h 1197490"/>
                <a:gd name="connsiteX11" fmla="*/ 289896 w 1290795"/>
                <a:gd name="connsiteY11" fmla="*/ 1026160 h 1197490"/>
                <a:gd name="connsiteX12" fmla="*/ 320376 w 1290795"/>
                <a:gd name="connsiteY12" fmla="*/ 1005840 h 1197490"/>
                <a:gd name="connsiteX13" fmla="*/ 340696 w 1290795"/>
                <a:gd name="connsiteY13" fmla="*/ 980440 h 1197490"/>
                <a:gd name="connsiteX14" fmla="*/ 350856 w 1290795"/>
                <a:gd name="connsiteY14" fmla="*/ 965200 h 1197490"/>
                <a:gd name="connsiteX15" fmla="*/ 366096 w 1290795"/>
                <a:gd name="connsiteY15" fmla="*/ 934720 h 1197490"/>
                <a:gd name="connsiteX16" fmla="*/ 396576 w 1290795"/>
                <a:gd name="connsiteY16" fmla="*/ 914400 h 1197490"/>
                <a:gd name="connsiteX17" fmla="*/ 427056 w 1290795"/>
                <a:gd name="connsiteY17" fmla="*/ 894080 h 1197490"/>
                <a:gd name="connsiteX18" fmla="*/ 442296 w 1290795"/>
                <a:gd name="connsiteY18" fmla="*/ 883920 h 1197490"/>
                <a:gd name="connsiteX19" fmla="*/ 513416 w 1290795"/>
                <a:gd name="connsiteY19" fmla="*/ 894080 h 1197490"/>
                <a:gd name="connsiteX20" fmla="*/ 528656 w 1290795"/>
                <a:gd name="connsiteY20" fmla="*/ 904240 h 1197490"/>
                <a:gd name="connsiteX21" fmla="*/ 538816 w 1290795"/>
                <a:gd name="connsiteY21" fmla="*/ 919480 h 1197490"/>
                <a:gd name="connsiteX22" fmla="*/ 569296 w 1290795"/>
                <a:gd name="connsiteY22" fmla="*/ 924560 h 1197490"/>
                <a:gd name="connsiteX23" fmla="*/ 589616 w 1290795"/>
                <a:gd name="connsiteY23" fmla="*/ 929640 h 1197490"/>
                <a:gd name="connsiteX24" fmla="*/ 635336 w 1290795"/>
                <a:gd name="connsiteY24" fmla="*/ 944880 h 1197490"/>
                <a:gd name="connsiteX25" fmla="*/ 650576 w 1290795"/>
                <a:gd name="connsiteY25" fmla="*/ 949960 h 1197490"/>
                <a:gd name="connsiteX26" fmla="*/ 696296 w 1290795"/>
                <a:gd name="connsiteY26" fmla="*/ 955040 h 1197490"/>
                <a:gd name="connsiteX27" fmla="*/ 716616 w 1290795"/>
                <a:gd name="connsiteY27" fmla="*/ 960120 h 1197490"/>
                <a:gd name="connsiteX28" fmla="*/ 731856 w 1290795"/>
                <a:gd name="connsiteY28" fmla="*/ 975360 h 1197490"/>
                <a:gd name="connsiteX29" fmla="*/ 747096 w 1290795"/>
                <a:gd name="connsiteY29" fmla="*/ 985520 h 1197490"/>
                <a:gd name="connsiteX30" fmla="*/ 767416 w 1290795"/>
                <a:gd name="connsiteY30" fmla="*/ 1016000 h 1197490"/>
                <a:gd name="connsiteX31" fmla="*/ 777576 w 1290795"/>
                <a:gd name="connsiteY31" fmla="*/ 1031240 h 1197490"/>
                <a:gd name="connsiteX32" fmla="*/ 792816 w 1290795"/>
                <a:gd name="connsiteY32" fmla="*/ 1036320 h 1197490"/>
                <a:gd name="connsiteX33" fmla="*/ 808056 w 1290795"/>
                <a:gd name="connsiteY33" fmla="*/ 1046480 h 1197490"/>
                <a:gd name="connsiteX34" fmla="*/ 858856 w 1290795"/>
                <a:gd name="connsiteY34" fmla="*/ 1056640 h 1197490"/>
                <a:gd name="connsiteX35" fmla="*/ 1021416 w 1290795"/>
                <a:gd name="connsiteY35" fmla="*/ 1051560 h 1197490"/>
                <a:gd name="connsiteX36" fmla="*/ 1041736 w 1290795"/>
                <a:gd name="connsiteY36" fmla="*/ 1046480 h 1197490"/>
                <a:gd name="connsiteX37" fmla="*/ 1056976 w 1290795"/>
                <a:gd name="connsiteY37" fmla="*/ 1036320 h 1197490"/>
                <a:gd name="connsiteX38" fmla="*/ 1087456 w 1290795"/>
                <a:gd name="connsiteY38" fmla="*/ 1026160 h 1197490"/>
                <a:gd name="connsiteX39" fmla="*/ 1102696 w 1290795"/>
                <a:gd name="connsiteY39" fmla="*/ 1016000 h 1197490"/>
                <a:gd name="connsiteX40" fmla="*/ 1123016 w 1290795"/>
                <a:gd name="connsiteY40" fmla="*/ 1010920 h 1197490"/>
                <a:gd name="connsiteX41" fmla="*/ 1153496 w 1290795"/>
                <a:gd name="connsiteY41" fmla="*/ 1000760 h 1197490"/>
                <a:gd name="connsiteX42" fmla="*/ 1183976 w 1290795"/>
                <a:gd name="connsiteY42" fmla="*/ 1010920 h 1197490"/>
                <a:gd name="connsiteX43" fmla="*/ 1214456 w 1290795"/>
                <a:gd name="connsiteY43" fmla="*/ 1031240 h 1197490"/>
                <a:gd name="connsiteX44" fmla="*/ 1229696 w 1290795"/>
                <a:gd name="connsiteY44" fmla="*/ 1041400 h 1197490"/>
                <a:gd name="connsiteX45" fmla="*/ 1260176 w 1290795"/>
                <a:gd name="connsiteY45" fmla="*/ 1051560 h 1197490"/>
                <a:gd name="connsiteX46" fmla="*/ 1285576 w 1290795"/>
                <a:gd name="connsiteY46" fmla="*/ 1046480 h 1197490"/>
                <a:gd name="connsiteX47" fmla="*/ 1290656 w 1290795"/>
                <a:gd name="connsiteY47" fmla="*/ 1031240 h 1197490"/>
                <a:gd name="connsiteX48" fmla="*/ 1265256 w 1290795"/>
                <a:gd name="connsiteY48" fmla="*/ 985520 h 1197490"/>
                <a:gd name="connsiteX49" fmla="*/ 1255096 w 1290795"/>
                <a:gd name="connsiteY49" fmla="*/ 970280 h 1197490"/>
                <a:gd name="connsiteX50" fmla="*/ 1239856 w 1290795"/>
                <a:gd name="connsiteY50" fmla="*/ 929640 h 1197490"/>
                <a:gd name="connsiteX51" fmla="*/ 1214456 w 1290795"/>
                <a:gd name="connsiteY51" fmla="*/ 878840 h 1197490"/>
                <a:gd name="connsiteX52" fmla="*/ 1209376 w 1290795"/>
                <a:gd name="connsiteY52" fmla="*/ 853440 h 1197490"/>
                <a:gd name="connsiteX53" fmla="*/ 1204296 w 1290795"/>
                <a:gd name="connsiteY53" fmla="*/ 838200 h 1197490"/>
                <a:gd name="connsiteX54" fmla="*/ 1214456 w 1290795"/>
                <a:gd name="connsiteY54" fmla="*/ 762000 h 1197490"/>
                <a:gd name="connsiteX55" fmla="*/ 1224616 w 1290795"/>
                <a:gd name="connsiteY55" fmla="*/ 726440 h 1197490"/>
                <a:gd name="connsiteX56" fmla="*/ 1239856 w 1290795"/>
                <a:gd name="connsiteY56" fmla="*/ 711200 h 1197490"/>
                <a:gd name="connsiteX57" fmla="*/ 1244936 w 1290795"/>
                <a:gd name="connsiteY57" fmla="*/ 599440 h 1197490"/>
                <a:gd name="connsiteX58" fmla="*/ 1224616 w 1290795"/>
                <a:gd name="connsiteY58" fmla="*/ 568960 h 1197490"/>
                <a:gd name="connsiteX59" fmla="*/ 1214456 w 1290795"/>
                <a:gd name="connsiteY59" fmla="*/ 553720 h 1197490"/>
                <a:gd name="connsiteX60" fmla="*/ 1178896 w 1290795"/>
                <a:gd name="connsiteY60" fmla="*/ 543560 h 1197490"/>
                <a:gd name="connsiteX61" fmla="*/ 1148416 w 1290795"/>
                <a:gd name="connsiteY61" fmla="*/ 533400 h 1197490"/>
                <a:gd name="connsiteX62" fmla="*/ 1133176 w 1290795"/>
                <a:gd name="connsiteY62" fmla="*/ 528320 h 1197490"/>
                <a:gd name="connsiteX63" fmla="*/ 1092536 w 1290795"/>
                <a:gd name="connsiteY63" fmla="*/ 533400 h 1197490"/>
                <a:gd name="connsiteX64" fmla="*/ 1082376 w 1290795"/>
                <a:gd name="connsiteY64" fmla="*/ 548640 h 1197490"/>
                <a:gd name="connsiteX65" fmla="*/ 1031576 w 1290795"/>
                <a:gd name="connsiteY65" fmla="*/ 543560 h 1197490"/>
                <a:gd name="connsiteX66" fmla="*/ 1001096 w 1290795"/>
                <a:gd name="connsiteY66" fmla="*/ 533400 h 1197490"/>
                <a:gd name="connsiteX67" fmla="*/ 985856 w 1290795"/>
                <a:gd name="connsiteY67" fmla="*/ 528320 h 1197490"/>
                <a:gd name="connsiteX68" fmla="*/ 960456 w 1290795"/>
                <a:gd name="connsiteY68" fmla="*/ 482600 h 1197490"/>
                <a:gd name="connsiteX69" fmla="*/ 960456 w 1290795"/>
                <a:gd name="connsiteY69" fmla="*/ 365760 h 1197490"/>
                <a:gd name="connsiteX70" fmla="*/ 970616 w 1290795"/>
                <a:gd name="connsiteY70" fmla="*/ 335280 h 1197490"/>
                <a:gd name="connsiteX71" fmla="*/ 965536 w 1290795"/>
                <a:gd name="connsiteY71" fmla="*/ 254000 h 1197490"/>
                <a:gd name="connsiteX72" fmla="*/ 955376 w 1290795"/>
                <a:gd name="connsiteY72" fmla="*/ 238760 h 1197490"/>
                <a:gd name="connsiteX73" fmla="*/ 904576 w 1290795"/>
                <a:gd name="connsiteY73" fmla="*/ 218440 h 1197490"/>
                <a:gd name="connsiteX74" fmla="*/ 889336 w 1290795"/>
                <a:gd name="connsiteY74" fmla="*/ 208280 h 1197490"/>
                <a:gd name="connsiteX75" fmla="*/ 853776 w 1290795"/>
                <a:gd name="connsiteY75" fmla="*/ 198120 h 1197490"/>
                <a:gd name="connsiteX76" fmla="*/ 742016 w 1290795"/>
                <a:gd name="connsiteY76" fmla="*/ 203200 h 1197490"/>
                <a:gd name="connsiteX77" fmla="*/ 726776 w 1290795"/>
                <a:gd name="connsiteY77" fmla="*/ 208280 h 1197490"/>
                <a:gd name="connsiteX78" fmla="*/ 655656 w 1290795"/>
                <a:gd name="connsiteY78" fmla="*/ 203200 h 1197490"/>
                <a:gd name="connsiteX79" fmla="*/ 609936 w 1290795"/>
                <a:gd name="connsiteY79" fmla="*/ 182880 h 1197490"/>
                <a:gd name="connsiteX80" fmla="*/ 604856 w 1290795"/>
                <a:gd name="connsiteY80" fmla="*/ 167640 h 1197490"/>
                <a:gd name="connsiteX81" fmla="*/ 584536 w 1290795"/>
                <a:gd name="connsiteY81" fmla="*/ 132080 h 1197490"/>
                <a:gd name="connsiteX82" fmla="*/ 574376 w 1290795"/>
                <a:gd name="connsiteY82" fmla="*/ 71120 h 1197490"/>
                <a:gd name="connsiteX83" fmla="*/ 564216 w 1290795"/>
                <a:gd name="connsiteY83" fmla="*/ 25400 h 1197490"/>
                <a:gd name="connsiteX84" fmla="*/ 518496 w 1290795"/>
                <a:gd name="connsiteY84" fmla="*/ 5080 h 1197490"/>
                <a:gd name="connsiteX85" fmla="*/ 503256 w 1290795"/>
                <a:gd name="connsiteY85" fmla="*/ 0 h 1197490"/>
                <a:gd name="connsiteX86" fmla="*/ 457536 w 1290795"/>
                <a:gd name="connsiteY86" fmla="*/ 25400 h 1197490"/>
                <a:gd name="connsiteX87" fmla="*/ 462616 w 1290795"/>
                <a:gd name="connsiteY87" fmla="*/ 60960 h 1197490"/>
                <a:gd name="connsiteX88" fmla="*/ 467696 w 1290795"/>
                <a:gd name="connsiteY88" fmla="*/ 76200 h 1197490"/>
                <a:gd name="connsiteX89" fmla="*/ 482936 w 1290795"/>
                <a:gd name="connsiteY89" fmla="*/ 86360 h 1197490"/>
                <a:gd name="connsiteX90" fmla="*/ 488016 w 1290795"/>
                <a:gd name="connsiteY90" fmla="*/ 157480 h 1197490"/>
                <a:gd name="connsiteX91" fmla="*/ 467696 w 1290795"/>
                <a:gd name="connsiteY91" fmla="*/ 187960 h 1197490"/>
                <a:gd name="connsiteX92" fmla="*/ 457536 w 1290795"/>
                <a:gd name="connsiteY92" fmla="*/ 203200 h 1197490"/>
                <a:gd name="connsiteX93" fmla="*/ 442296 w 1290795"/>
                <a:gd name="connsiteY93" fmla="*/ 233680 h 1197490"/>
                <a:gd name="connsiteX94" fmla="*/ 437216 w 1290795"/>
                <a:gd name="connsiteY94" fmla="*/ 248920 h 1197490"/>
                <a:gd name="connsiteX95" fmla="*/ 427056 w 1290795"/>
                <a:gd name="connsiteY95" fmla="*/ 264160 h 1197490"/>
                <a:gd name="connsiteX96" fmla="*/ 406736 w 1290795"/>
                <a:gd name="connsiteY96" fmla="*/ 299720 h 1197490"/>
                <a:gd name="connsiteX97" fmla="*/ 391496 w 1290795"/>
                <a:gd name="connsiteY97" fmla="*/ 309880 h 1197490"/>
                <a:gd name="connsiteX98" fmla="*/ 381336 w 1290795"/>
                <a:gd name="connsiteY98" fmla="*/ 325120 h 1197490"/>
                <a:gd name="connsiteX99" fmla="*/ 350856 w 1290795"/>
                <a:gd name="connsiteY99" fmla="*/ 350520 h 1197490"/>
                <a:gd name="connsiteX100" fmla="*/ 315296 w 1290795"/>
                <a:gd name="connsiteY100" fmla="*/ 360680 h 1197490"/>
                <a:gd name="connsiteX101" fmla="*/ 300056 w 1290795"/>
                <a:gd name="connsiteY101" fmla="*/ 370840 h 1197490"/>
                <a:gd name="connsiteX102" fmla="*/ 269576 w 1290795"/>
                <a:gd name="connsiteY102" fmla="*/ 386080 h 1197490"/>
                <a:gd name="connsiteX103" fmla="*/ 249256 w 1290795"/>
                <a:gd name="connsiteY103" fmla="*/ 416560 h 1197490"/>
                <a:gd name="connsiteX104" fmla="*/ 239096 w 1290795"/>
                <a:gd name="connsiteY104" fmla="*/ 431800 h 1197490"/>
                <a:gd name="connsiteX105" fmla="*/ 223856 w 1290795"/>
                <a:gd name="connsiteY105" fmla="*/ 441960 h 1197490"/>
                <a:gd name="connsiteX106" fmla="*/ 213696 w 1290795"/>
                <a:gd name="connsiteY106" fmla="*/ 457200 h 1197490"/>
                <a:gd name="connsiteX107" fmla="*/ 208616 w 1290795"/>
                <a:gd name="connsiteY107" fmla="*/ 472440 h 1197490"/>
                <a:gd name="connsiteX108" fmla="*/ 188296 w 1290795"/>
                <a:gd name="connsiteY108" fmla="*/ 502920 h 1197490"/>
                <a:gd name="connsiteX109" fmla="*/ 178136 w 1290795"/>
                <a:gd name="connsiteY109" fmla="*/ 518160 h 1197490"/>
                <a:gd name="connsiteX110" fmla="*/ 167976 w 1290795"/>
                <a:gd name="connsiteY110" fmla="*/ 548640 h 1197490"/>
                <a:gd name="connsiteX111" fmla="*/ 147656 w 1290795"/>
                <a:gd name="connsiteY111" fmla="*/ 579120 h 1197490"/>
                <a:gd name="connsiteX112" fmla="*/ 137496 w 1290795"/>
                <a:gd name="connsiteY112" fmla="*/ 609600 h 1197490"/>
                <a:gd name="connsiteX113" fmla="*/ 117176 w 1290795"/>
                <a:gd name="connsiteY113" fmla="*/ 645160 h 1197490"/>
                <a:gd name="connsiteX114" fmla="*/ 101936 w 1290795"/>
                <a:gd name="connsiteY114" fmla="*/ 701040 h 1197490"/>
                <a:gd name="connsiteX115" fmla="*/ 96856 w 1290795"/>
                <a:gd name="connsiteY115" fmla="*/ 716280 h 1197490"/>
                <a:gd name="connsiteX116" fmla="*/ 101936 w 1290795"/>
                <a:gd name="connsiteY116" fmla="*/ 772160 h 1197490"/>
                <a:gd name="connsiteX117" fmla="*/ 112096 w 1290795"/>
                <a:gd name="connsiteY117" fmla="*/ 843280 h 1197490"/>
                <a:gd name="connsiteX118" fmla="*/ 107016 w 1290795"/>
                <a:gd name="connsiteY118" fmla="*/ 919480 h 1197490"/>
                <a:gd name="connsiteX119" fmla="*/ 91776 w 1290795"/>
                <a:gd name="connsiteY119" fmla="*/ 975360 h 1197490"/>
                <a:gd name="connsiteX120" fmla="*/ 76536 w 1290795"/>
                <a:gd name="connsiteY120" fmla="*/ 1031240 h 1197490"/>
                <a:gd name="connsiteX121" fmla="*/ 71456 w 1290795"/>
                <a:gd name="connsiteY121" fmla="*/ 1046480 h 1197490"/>
                <a:gd name="connsiteX122" fmla="*/ 66376 w 1290795"/>
                <a:gd name="connsiteY122" fmla="*/ 1061720 h 1197490"/>
                <a:gd name="connsiteX123" fmla="*/ 46056 w 1290795"/>
                <a:gd name="connsiteY123" fmla="*/ 1092200 h 1197490"/>
                <a:gd name="connsiteX124" fmla="*/ 30816 w 1290795"/>
                <a:gd name="connsiteY124" fmla="*/ 1122680 h 1197490"/>
                <a:gd name="connsiteX125" fmla="*/ 15576 w 1290795"/>
                <a:gd name="connsiteY125" fmla="*/ 1132840 h 1197490"/>
                <a:gd name="connsiteX126" fmla="*/ 336 w 1290795"/>
                <a:gd name="connsiteY126" fmla="*/ 1193800 h 119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290795" h="1197490">
                  <a:moveTo>
                    <a:pt x="336" y="1193800"/>
                  </a:moveTo>
                  <a:cubicBezTo>
                    <a:pt x="2029" y="1203113"/>
                    <a:pt x="17876" y="1192293"/>
                    <a:pt x="25736" y="1188720"/>
                  </a:cubicBezTo>
                  <a:cubicBezTo>
                    <a:pt x="36852" y="1183667"/>
                    <a:pt x="46056" y="1175173"/>
                    <a:pt x="56216" y="1168400"/>
                  </a:cubicBezTo>
                  <a:lnTo>
                    <a:pt x="86696" y="1148080"/>
                  </a:lnTo>
                  <a:cubicBezTo>
                    <a:pt x="91776" y="1144693"/>
                    <a:pt x="97619" y="1142237"/>
                    <a:pt x="101936" y="1137920"/>
                  </a:cubicBezTo>
                  <a:cubicBezTo>
                    <a:pt x="107016" y="1132840"/>
                    <a:pt x="111657" y="1127279"/>
                    <a:pt x="117176" y="1122680"/>
                  </a:cubicBezTo>
                  <a:cubicBezTo>
                    <a:pt x="134404" y="1108323"/>
                    <a:pt x="128788" y="1115526"/>
                    <a:pt x="147656" y="1107440"/>
                  </a:cubicBezTo>
                  <a:cubicBezTo>
                    <a:pt x="154617" y="1104457"/>
                    <a:pt x="161203" y="1100667"/>
                    <a:pt x="167976" y="1097280"/>
                  </a:cubicBezTo>
                  <a:cubicBezTo>
                    <a:pt x="174043" y="1097832"/>
                    <a:pt x="244864" y="1108598"/>
                    <a:pt x="259416" y="1097280"/>
                  </a:cubicBezTo>
                  <a:cubicBezTo>
                    <a:pt x="267870" y="1090705"/>
                    <a:pt x="265599" y="1076744"/>
                    <a:pt x="269576" y="1066800"/>
                  </a:cubicBezTo>
                  <a:cubicBezTo>
                    <a:pt x="272963" y="1058333"/>
                    <a:pt x="275658" y="1049556"/>
                    <a:pt x="279736" y="1041400"/>
                  </a:cubicBezTo>
                  <a:cubicBezTo>
                    <a:pt x="282466" y="1035939"/>
                    <a:pt x="285301" y="1030180"/>
                    <a:pt x="289896" y="1026160"/>
                  </a:cubicBezTo>
                  <a:cubicBezTo>
                    <a:pt x="299086" y="1018119"/>
                    <a:pt x="320376" y="1005840"/>
                    <a:pt x="320376" y="1005840"/>
                  </a:cubicBezTo>
                  <a:cubicBezTo>
                    <a:pt x="330266" y="976171"/>
                    <a:pt x="317718" y="1003418"/>
                    <a:pt x="340696" y="980440"/>
                  </a:cubicBezTo>
                  <a:cubicBezTo>
                    <a:pt x="345013" y="976123"/>
                    <a:pt x="348126" y="970661"/>
                    <a:pt x="350856" y="965200"/>
                  </a:cubicBezTo>
                  <a:cubicBezTo>
                    <a:pt x="357701" y="951511"/>
                    <a:pt x="353155" y="946043"/>
                    <a:pt x="366096" y="934720"/>
                  </a:cubicBezTo>
                  <a:cubicBezTo>
                    <a:pt x="375286" y="926679"/>
                    <a:pt x="386416" y="921173"/>
                    <a:pt x="396576" y="914400"/>
                  </a:cubicBezTo>
                  <a:lnTo>
                    <a:pt x="427056" y="894080"/>
                  </a:lnTo>
                  <a:lnTo>
                    <a:pt x="442296" y="883920"/>
                  </a:lnTo>
                  <a:cubicBezTo>
                    <a:pt x="448976" y="884662"/>
                    <a:pt x="499795" y="888972"/>
                    <a:pt x="513416" y="894080"/>
                  </a:cubicBezTo>
                  <a:cubicBezTo>
                    <a:pt x="519133" y="896224"/>
                    <a:pt x="523576" y="900853"/>
                    <a:pt x="528656" y="904240"/>
                  </a:cubicBezTo>
                  <a:cubicBezTo>
                    <a:pt x="532043" y="909320"/>
                    <a:pt x="533355" y="916750"/>
                    <a:pt x="538816" y="919480"/>
                  </a:cubicBezTo>
                  <a:cubicBezTo>
                    <a:pt x="548029" y="924086"/>
                    <a:pt x="559196" y="922540"/>
                    <a:pt x="569296" y="924560"/>
                  </a:cubicBezTo>
                  <a:cubicBezTo>
                    <a:pt x="576142" y="925929"/>
                    <a:pt x="582929" y="927634"/>
                    <a:pt x="589616" y="929640"/>
                  </a:cubicBezTo>
                  <a:lnTo>
                    <a:pt x="635336" y="944880"/>
                  </a:lnTo>
                  <a:cubicBezTo>
                    <a:pt x="640416" y="946573"/>
                    <a:pt x="645254" y="949369"/>
                    <a:pt x="650576" y="949960"/>
                  </a:cubicBezTo>
                  <a:lnTo>
                    <a:pt x="696296" y="955040"/>
                  </a:lnTo>
                  <a:cubicBezTo>
                    <a:pt x="703069" y="956733"/>
                    <a:pt x="710554" y="956656"/>
                    <a:pt x="716616" y="960120"/>
                  </a:cubicBezTo>
                  <a:cubicBezTo>
                    <a:pt x="722854" y="963684"/>
                    <a:pt x="726337" y="970761"/>
                    <a:pt x="731856" y="975360"/>
                  </a:cubicBezTo>
                  <a:cubicBezTo>
                    <a:pt x="736546" y="979269"/>
                    <a:pt x="742016" y="982133"/>
                    <a:pt x="747096" y="985520"/>
                  </a:cubicBezTo>
                  <a:cubicBezTo>
                    <a:pt x="756024" y="1012303"/>
                    <a:pt x="746276" y="990631"/>
                    <a:pt x="767416" y="1016000"/>
                  </a:cubicBezTo>
                  <a:cubicBezTo>
                    <a:pt x="771325" y="1020690"/>
                    <a:pt x="772808" y="1027426"/>
                    <a:pt x="777576" y="1031240"/>
                  </a:cubicBezTo>
                  <a:cubicBezTo>
                    <a:pt x="781757" y="1034585"/>
                    <a:pt x="788027" y="1033925"/>
                    <a:pt x="792816" y="1036320"/>
                  </a:cubicBezTo>
                  <a:cubicBezTo>
                    <a:pt x="798277" y="1039050"/>
                    <a:pt x="802595" y="1043750"/>
                    <a:pt x="808056" y="1046480"/>
                  </a:cubicBezTo>
                  <a:cubicBezTo>
                    <a:pt x="822242" y="1053573"/>
                    <a:pt x="845751" y="1054768"/>
                    <a:pt x="858856" y="1056640"/>
                  </a:cubicBezTo>
                  <a:cubicBezTo>
                    <a:pt x="913043" y="1054947"/>
                    <a:pt x="967286" y="1054567"/>
                    <a:pt x="1021416" y="1051560"/>
                  </a:cubicBezTo>
                  <a:cubicBezTo>
                    <a:pt x="1028387" y="1051173"/>
                    <a:pt x="1035319" y="1049230"/>
                    <a:pt x="1041736" y="1046480"/>
                  </a:cubicBezTo>
                  <a:cubicBezTo>
                    <a:pt x="1047348" y="1044075"/>
                    <a:pt x="1051397" y="1038800"/>
                    <a:pt x="1056976" y="1036320"/>
                  </a:cubicBezTo>
                  <a:cubicBezTo>
                    <a:pt x="1066763" y="1031970"/>
                    <a:pt x="1078545" y="1032101"/>
                    <a:pt x="1087456" y="1026160"/>
                  </a:cubicBezTo>
                  <a:cubicBezTo>
                    <a:pt x="1092536" y="1022773"/>
                    <a:pt x="1097084" y="1018405"/>
                    <a:pt x="1102696" y="1016000"/>
                  </a:cubicBezTo>
                  <a:cubicBezTo>
                    <a:pt x="1109113" y="1013250"/>
                    <a:pt x="1116329" y="1012926"/>
                    <a:pt x="1123016" y="1010920"/>
                  </a:cubicBezTo>
                  <a:cubicBezTo>
                    <a:pt x="1133274" y="1007843"/>
                    <a:pt x="1153496" y="1000760"/>
                    <a:pt x="1153496" y="1000760"/>
                  </a:cubicBezTo>
                  <a:cubicBezTo>
                    <a:pt x="1163656" y="1004147"/>
                    <a:pt x="1175065" y="1004979"/>
                    <a:pt x="1183976" y="1010920"/>
                  </a:cubicBezTo>
                  <a:lnTo>
                    <a:pt x="1214456" y="1031240"/>
                  </a:lnTo>
                  <a:cubicBezTo>
                    <a:pt x="1219536" y="1034627"/>
                    <a:pt x="1223904" y="1039469"/>
                    <a:pt x="1229696" y="1041400"/>
                  </a:cubicBezTo>
                  <a:lnTo>
                    <a:pt x="1260176" y="1051560"/>
                  </a:lnTo>
                  <a:cubicBezTo>
                    <a:pt x="1268643" y="1049867"/>
                    <a:pt x="1278392" y="1051269"/>
                    <a:pt x="1285576" y="1046480"/>
                  </a:cubicBezTo>
                  <a:cubicBezTo>
                    <a:pt x="1290031" y="1043510"/>
                    <a:pt x="1291247" y="1036562"/>
                    <a:pt x="1290656" y="1031240"/>
                  </a:cubicBezTo>
                  <a:cubicBezTo>
                    <a:pt x="1286915" y="997572"/>
                    <a:pt x="1282239" y="1005899"/>
                    <a:pt x="1265256" y="985520"/>
                  </a:cubicBezTo>
                  <a:cubicBezTo>
                    <a:pt x="1261347" y="980830"/>
                    <a:pt x="1258483" y="975360"/>
                    <a:pt x="1255096" y="970280"/>
                  </a:cubicBezTo>
                  <a:cubicBezTo>
                    <a:pt x="1244097" y="926286"/>
                    <a:pt x="1257566" y="973915"/>
                    <a:pt x="1239856" y="929640"/>
                  </a:cubicBezTo>
                  <a:cubicBezTo>
                    <a:pt x="1221517" y="883792"/>
                    <a:pt x="1240471" y="913527"/>
                    <a:pt x="1214456" y="878840"/>
                  </a:cubicBezTo>
                  <a:cubicBezTo>
                    <a:pt x="1212763" y="870373"/>
                    <a:pt x="1211470" y="861817"/>
                    <a:pt x="1209376" y="853440"/>
                  </a:cubicBezTo>
                  <a:cubicBezTo>
                    <a:pt x="1208077" y="848245"/>
                    <a:pt x="1204296" y="843555"/>
                    <a:pt x="1204296" y="838200"/>
                  </a:cubicBezTo>
                  <a:cubicBezTo>
                    <a:pt x="1204296" y="824646"/>
                    <a:pt x="1211032" y="779122"/>
                    <a:pt x="1214456" y="762000"/>
                  </a:cubicBezTo>
                  <a:cubicBezTo>
                    <a:pt x="1214940" y="759581"/>
                    <a:pt x="1221849" y="730590"/>
                    <a:pt x="1224616" y="726440"/>
                  </a:cubicBezTo>
                  <a:cubicBezTo>
                    <a:pt x="1228601" y="720462"/>
                    <a:pt x="1234776" y="716280"/>
                    <a:pt x="1239856" y="711200"/>
                  </a:cubicBezTo>
                  <a:cubicBezTo>
                    <a:pt x="1257554" y="658107"/>
                    <a:pt x="1253337" y="683450"/>
                    <a:pt x="1244936" y="599440"/>
                  </a:cubicBezTo>
                  <a:cubicBezTo>
                    <a:pt x="1242593" y="576009"/>
                    <a:pt x="1241977" y="580534"/>
                    <a:pt x="1224616" y="568960"/>
                  </a:cubicBezTo>
                  <a:cubicBezTo>
                    <a:pt x="1221229" y="563880"/>
                    <a:pt x="1219224" y="557534"/>
                    <a:pt x="1214456" y="553720"/>
                  </a:cubicBezTo>
                  <a:cubicBezTo>
                    <a:pt x="1211042" y="550988"/>
                    <a:pt x="1180356" y="543998"/>
                    <a:pt x="1178896" y="543560"/>
                  </a:cubicBezTo>
                  <a:cubicBezTo>
                    <a:pt x="1168638" y="540483"/>
                    <a:pt x="1158576" y="536787"/>
                    <a:pt x="1148416" y="533400"/>
                  </a:cubicBezTo>
                  <a:lnTo>
                    <a:pt x="1133176" y="528320"/>
                  </a:lnTo>
                  <a:cubicBezTo>
                    <a:pt x="1119629" y="530013"/>
                    <a:pt x="1105212" y="528330"/>
                    <a:pt x="1092536" y="533400"/>
                  </a:cubicBezTo>
                  <a:cubicBezTo>
                    <a:pt x="1086867" y="535667"/>
                    <a:pt x="1088398" y="547636"/>
                    <a:pt x="1082376" y="548640"/>
                  </a:cubicBezTo>
                  <a:cubicBezTo>
                    <a:pt x="1065590" y="551438"/>
                    <a:pt x="1048509" y="545253"/>
                    <a:pt x="1031576" y="543560"/>
                  </a:cubicBezTo>
                  <a:lnTo>
                    <a:pt x="1001096" y="533400"/>
                  </a:lnTo>
                  <a:lnTo>
                    <a:pt x="985856" y="528320"/>
                  </a:lnTo>
                  <a:cubicBezTo>
                    <a:pt x="962566" y="493385"/>
                    <a:pt x="969397" y="509424"/>
                    <a:pt x="960456" y="482600"/>
                  </a:cubicBezTo>
                  <a:cubicBezTo>
                    <a:pt x="953931" y="430402"/>
                    <a:pt x="951274" y="430033"/>
                    <a:pt x="960456" y="365760"/>
                  </a:cubicBezTo>
                  <a:cubicBezTo>
                    <a:pt x="961971" y="355158"/>
                    <a:pt x="970616" y="335280"/>
                    <a:pt x="970616" y="335280"/>
                  </a:cubicBezTo>
                  <a:cubicBezTo>
                    <a:pt x="968923" y="308187"/>
                    <a:pt x="969770" y="280814"/>
                    <a:pt x="965536" y="254000"/>
                  </a:cubicBezTo>
                  <a:cubicBezTo>
                    <a:pt x="964584" y="247969"/>
                    <a:pt x="959693" y="243077"/>
                    <a:pt x="955376" y="238760"/>
                  </a:cubicBezTo>
                  <a:cubicBezTo>
                    <a:pt x="942435" y="225819"/>
                    <a:pt x="921396" y="222645"/>
                    <a:pt x="904576" y="218440"/>
                  </a:cubicBezTo>
                  <a:cubicBezTo>
                    <a:pt x="899496" y="215053"/>
                    <a:pt x="894797" y="211010"/>
                    <a:pt x="889336" y="208280"/>
                  </a:cubicBezTo>
                  <a:cubicBezTo>
                    <a:pt x="882048" y="204636"/>
                    <a:pt x="860287" y="199748"/>
                    <a:pt x="853776" y="198120"/>
                  </a:cubicBezTo>
                  <a:cubicBezTo>
                    <a:pt x="816523" y="199813"/>
                    <a:pt x="779189" y="200226"/>
                    <a:pt x="742016" y="203200"/>
                  </a:cubicBezTo>
                  <a:cubicBezTo>
                    <a:pt x="736678" y="203627"/>
                    <a:pt x="732131" y="208280"/>
                    <a:pt x="726776" y="208280"/>
                  </a:cubicBezTo>
                  <a:cubicBezTo>
                    <a:pt x="703009" y="208280"/>
                    <a:pt x="679363" y="204893"/>
                    <a:pt x="655656" y="203200"/>
                  </a:cubicBezTo>
                  <a:cubicBezTo>
                    <a:pt x="619384" y="191109"/>
                    <a:pt x="634087" y="198981"/>
                    <a:pt x="609936" y="182880"/>
                  </a:cubicBezTo>
                  <a:cubicBezTo>
                    <a:pt x="608243" y="177800"/>
                    <a:pt x="606965" y="172562"/>
                    <a:pt x="604856" y="167640"/>
                  </a:cubicBezTo>
                  <a:cubicBezTo>
                    <a:pt x="597122" y="149593"/>
                    <a:pt x="594740" y="147385"/>
                    <a:pt x="584536" y="132080"/>
                  </a:cubicBezTo>
                  <a:cubicBezTo>
                    <a:pt x="575131" y="94461"/>
                    <a:pt x="582304" y="126616"/>
                    <a:pt x="574376" y="71120"/>
                  </a:cubicBezTo>
                  <a:cubicBezTo>
                    <a:pt x="574333" y="70819"/>
                    <a:pt x="569477" y="31976"/>
                    <a:pt x="564216" y="25400"/>
                  </a:cubicBezTo>
                  <a:cubicBezTo>
                    <a:pt x="555434" y="14422"/>
                    <a:pt x="527810" y="8185"/>
                    <a:pt x="518496" y="5080"/>
                  </a:cubicBezTo>
                  <a:lnTo>
                    <a:pt x="503256" y="0"/>
                  </a:lnTo>
                  <a:cubicBezTo>
                    <a:pt x="465960" y="12432"/>
                    <a:pt x="480349" y="2587"/>
                    <a:pt x="457536" y="25400"/>
                  </a:cubicBezTo>
                  <a:cubicBezTo>
                    <a:pt x="459229" y="37253"/>
                    <a:pt x="460268" y="49219"/>
                    <a:pt x="462616" y="60960"/>
                  </a:cubicBezTo>
                  <a:cubicBezTo>
                    <a:pt x="463666" y="66211"/>
                    <a:pt x="464351" y="72019"/>
                    <a:pt x="467696" y="76200"/>
                  </a:cubicBezTo>
                  <a:cubicBezTo>
                    <a:pt x="471510" y="80968"/>
                    <a:pt x="477856" y="82973"/>
                    <a:pt x="482936" y="86360"/>
                  </a:cubicBezTo>
                  <a:cubicBezTo>
                    <a:pt x="492906" y="116270"/>
                    <a:pt x="500170" y="123449"/>
                    <a:pt x="488016" y="157480"/>
                  </a:cubicBezTo>
                  <a:cubicBezTo>
                    <a:pt x="483909" y="168979"/>
                    <a:pt x="474469" y="177800"/>
                    <a:pt x="467696" y="187960"/>
                  </a:cubicBezTo>
                  <a:cubicBezTo>
                    <a:pt x="464309" y="193040"/>
                    <a:pt x="459467" y="197408"/>
                    <a:pt x="457536" y="203200"/>
                  </a:cubicBezTo>
                  <a:cubicBezTo>
                    <a:pt x="444767" y="241506"/>
                    <a:pt x="461991" y="194289"/>
                    <a:pt x="442296" y="233680"/>
                  </a:cubicBezTo>
                  <a:cubicBezTo>
                    <a:pt x="439901" y="238469"/>
                    <a:pt x="439611" y="244131"/>
                    <a:pt x="437216" y="248920"/>
                  </a:cubicBezTo>
                  <a:cubicBezTo>
                    <a:pt x="434486" y="254381"/>
                    <a:pt x="430085" y="258859"/>
                    <a:pt x="427056" y="264160"/>
                  </a:cubicBezTo>
                  <a:cubicBezTo>
                    <a:pt x="421744" y="273457"/>
                    <a:pt x="414987" y="291469"/>
                    <a:pt x="406736" y="299720"/>
                  </a:cubicBezTo>
                  <a:cubicBezTo>
                    <a:pt x="402419" y="304037"/>
                    <a:pt x="396576" y="306493"/>
                    <a:pt x="391496" y="309880"/>
                  </a:cubicBezTo>
                  <a:cubicBezTo>
                    <a:pt x="388109" y="314960"/>
                    <a:pt x="385245" y="320430"/>
                    <a:pt x="381336" y="325120"/>
                  </a:cubicBezTo>
                  <a:cubicBezTo>
                    <a:pt x="373311" y="334750"/>
                    <a:pt x="362273" y="344811"/>
                    <a:pt x="350856" y="350520"/>
                  </a:cubicBezTo>
                  <a:cubicBezTo>
                    <a:pt x="343568" y="354164"/>
                    <a:pt x="321807" y="359052"/>
                    <a:pt x="315296" y="360680"/>
                  </a:cubicBezTo>
                  <a:cubicBezTo>
                    <a:pt x="310216" y="364067"/>
                    <a:pt x="305517" y="368110"/>
                    <a:pt x="300056" y="370840"/>
                  </a:cubicBezTo>
                  <a:cubicBezTo>
                    <a:pt x="257992" y="391872"/>
                    <a:pt x="313252" y="356963"/>
                    <a:pt x="269576" y="386080"/>
                  </a:cubicBezTo>
                  <a:lnTo>
                    <a:pt x="249256" y="416560"/>
                  </a:lnTo>
                  <a:cubicBezTo>
                    <a:pt x="245869" y="421640"/>
                    <a:pt x="244176" y="428413"/>
                    <a:pt x="239096" y="431800"/>
                  </a:cubicBezTo>
                  <a:lnTo>
                    <a:pt x="223856" y="441960"/>
                  </a:lnTo>
                  <a:cubicBezTo>
                    <a:pt x="220469" y="447040"/>
                    <a:pt x="216426" y="451739"/>
                    <a:pt x="213696" y="457200"/>
                  </a:cubicBezTo>
                  <a:cubicBezTo>
                    <a:pt x="211301" y="461989"/>
                    <a:pt x="211217" y="467759"/>
                    <a:pt x="208616" y="472440"/>
                  </a:cubicBezTo>
                  <a:cubicBezTo>
                    <a:pt x="202686" y="483114"/>
                    <a:pt x="195069" y="492760"/>
                    <a:pt x="188296" y="502920"/>
                  </a:cubicBezTo>
                  <a:cubicBezTo>
                    <a:pt x="184909" y="508000"/>
                    <a:pt x="180067" y="512368"/>
                    <a:pt x="178136" y="518160"/>
                  </a:cubicBezTo>
                  <a:cubicBezTo>
                    <a:pt x="174749" y="528320"/>
                    <a:pt x="173917" y="539729"/>
                    <a:pt x="167976" y="548640"/>
                  </a:cubicBezTo>
                  <a:cubicBezTo>
                    <a:pt x="161203" y="558800"/>
                    <a:pt x="151517" y="567536"/>
                    <a:pt x="147656" y="579120"/>
                  </a:cubicBezTo>
                  <a:cubicBezTo>
                    <a:pt x="144269" y="589280"/>
                    <a:pt x="143437" y="600689"/>
                    <a:pt x="137496" y="609600"/>
                  </a:cubicBezTo>
                  <a:cubicBezTo>
                    <a:pt x="123135" y="631141"/>
                    <a:pt x="130066" y="619379"/>
                    <a:pt x="117176" y="645160"/>
                  </a:cubicBezTo>
                  <a:cubicBezTo>
                    <a:pt x="109996" y="681062"/>
                    <a:pt x="114826" y="662369"/>
                    <a:pt x="101936" y="701040"/>
                  </a:cubicBezTo>
                  <a:lnTo>
                    <a:pt x="96856" y="716280"/>
                  </a:lnTo>
                  <a:cubicBezTo>
                    <a:pt x="98549" y="734907"/>
                    <a:pt x="99708" y="753590"/>
                    <a:pt x="101936" y="772160"/>
                  </a:cubicBezTo>
                  <a:cubicBezTo>
                    <a:pt x="104789" y="795937"/>
                    <a:pt x="112096" y="843280"/>
                    <a:pt x="112096" y="843280"/>
                  </a:cubicBezTo>
                  <a:cubicBezTo>
                    <a:pt x="110403" y="868680"/>
                    <a:pt x="110309" y="894237"/>
                    <a:pt x="107016" y="919480"/>
                  </a:cubicBezTo>
                  <a:cubicBezTo>
                    <a:pt x="100263" y="971254"/>
                    <a:pt x="99467" y="944595"/>
                    <a:pt x="91776" y="975360"/>
                  </a:cubicBezTo>
                  <a:cubicBezTo>
                    <a:pt x="77415" y="1032803"/>
                    <a:pt x="98333" y="965850"/>
                    <a:pt x="76536" y="1031240"/>
                  </a:cubicBezTo>
                  <a:lnTo>
                    <a:pt x="71456" y="1046480"/>
                  </a:lnTo>
                  <a:cubicBezTo>
                    <a:pt x="69763" y="1051560"/>
                    <a:pt x="69346" y="1057265"/>
                    <a:pt x="66376" y="1061720"/>
                  </a:cubicBezTo>
                  <a:cubicBezTo>
                    <a:pt x="59603" y="1071880"/>
                    <a:pt x="49917" y="1080616"/>
                    <a:pt x="46056" y="1092200"/>
                  </a:cubicBezTo>
                  <a:cubicBezTo>
                    <a:pt x="41924" y="1104595"/>
                    <a:pt x="40664" y="1112832"/>
                    <a:pt x="30816" y="1122680"/>
                  </a:cubicBezTo>
                  <a:cubicBezTo>
                    <a:pt x="26499" y="1126997"/>
                    <a:pt x="20656" y="1129453"/>
                    <a:pt x="15576" y="1132840"/>
                  </a:cubicBezTo>
                  <a:cubicBezTo>
                    <a:pt x="3274" y="1169746"/>
                    <a:pt x="-1357" y="1184487"/>
                    <a:pt x="336" y="11938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9" name="Freihandform: Form 8">
              <a:hlinkClick r:id="rId20" action="ppaction://hlinksldjump"/>
              <a:extLst>
                <a:ext uri="{FF2B5EF4-FFF2-40B4-BE49-F238E27FC236}">
                  <a16:creationId xmlns:a16="http://schemas.microsoft.com/office/drawing/2014/main" id="{EB4E77C0-A04F-4C3C-A9EB-31A539709043}"/>
                </a:ext>
              </a:extLst>
            </p:cNvPr>
            <p:cNvSpPr/>
            <p:nvPr/>
          </p:nvSpPr>
          <p:spPr>
            <a:xfrm>
              <a:off x="6471920" y="2275840"/>
              <a:ext cx="2646680" cy="2042160"/>
            </a:xfrm>
            <a:custGeom>
              <a:avLst/>
              <a:gdLst>
                <a:gd name="connsiteX0" fmla="*/ 172720 w 2646680"/>
                <a:gd name="connsiteY0" fmla="*/ 1925320 h 2042160"/>
                <a:gd name="connsiteX1" fmla="*/ 193040 w 2646680"/>
                <a:gd name="connsiteY1" fmla="*/ 1950720 h 2042160"/>
                <a:gd name="connsiteX2" fmla="*/ 203200 w 2646680"/>
                <a:gd name="connsiteY2" fmla="*/ 1965960 h 2042160"/>
                <a:gd name="connsiteX3" fmla="*/ 218440 w 2646680"/>
                <a:gd name="connsiteY3" fmla="*/ 2032000 h 2042160"/>
                <a:gd name="connsiteX4" fmla="*/ 233680 w 2646680"/>
                <a:gd name="connsiteY4" fmla="*/ 2042160 h 2042160"/>
                <a:gd name="connsiteX5" fmla="*/ 279400 w 2646680"/>
                <a:gd name="connsiteY5" fmla="*/ 2037080 h 2042160"/>
                <a:gd name="connsiteX6" fmla="*/ 294640 w 2646680"/>
                <a:gd name="connsiteY6" fmla="*/ 2032000 h 2042160"/>
                <a:gd name="connsiteX7" fmla="*/ 304800 w 2646680"/>
                <a:gd name="connsiteY7" fmla="*/ 2016760 h 2042160"/>
                <a:gd name="connsiteX8" fmla="*/ 335280 w 2646680"/>
                <a:gd name="connsiteY8" fmla="*/ 1991360 h 2042160"/>
                <a:gd name="connsiteX9" fmla="*/ 345440 w 2646680"/>
                <a:gd name="connsiteY9" fmla="*/ 1976120 h 2042160"/>
                <a:gd name="connsiteX10" fmla="*/ 360680 w 2646680"/>
                <a:gd name="connsiteY10" fmla="*/ 1960880 h 2042160"/>
                <a:gd name="connsiteX11" fmla="*/ 370840 w 2646680"/>
                <a:gd name="connsiteY11" fmla="*/ 1945640 h 2042160"/>
                <a:gd name="connsiteX12" fmla="*/ 401320 w 2646680"/>
                <a:gd name="connsiteY12" fmla="*/ 1925320 h 2042160"/>
                <a:gd name="connsiteX13" fmla="*/ 416560 w 2646680"/>
                <a:gd name="connsiteY13" fmla="*/ 1915160 h 2042160"/>
                <a:gd name="connsiteX14" fmla="*/ 447040 w 2646680"/>
                <a:gd name="connsiteY14" fmla="*/ 1905000 h 2042160"/>
                <a:gd name="connsiteX15" fmla="*/ 462280 w 2646680"/>
                <a:gd name="connsiteY15" fmla="*/ 1899920 h 2042160"/>
                <a:gd name="connsiteX16" fmla="*/ 523240 w 2646680"/>
                <a:gd name="connsiteY16" fmla="*/ 1905000 h 2042160"/>
                <a:gd name="connsiteX17" fmla="*/ 553720 w 2646680"/>
                <a:gd name="connsiteY17" fmla="*/ 1910080 h 2042160"/>
                <a:gd name="connsiteX18" fmla="*/ 650240 w 2646680"/>
                <a:gd name="connsiteY18" fmla="*/ 1905000 h 2042160"/>
                <a:gd name="connsiteX19" fmla="*/ 670560 w 2646680"/>
                <a:gd name="connsiteY19" fmla="*/ 1899920 h 2042160"/>
                <a:gd name="connsiteX20" fmla="*/ 701040 w 2646680"/>
                <a:gd name="connsiteY20" fmla="*/ 1879600 h 2042160"/>
                <a:gd name="connsiteX21" fmla="*/ 721360 w 2646680"/>
                <a:gd name="connsiteY21" fmla="*/ 1874520 h 2042160"/>
                <a:gd name="connsiteX22" fmla="*/ 746760 w 2646680"/>
                <a:gd name="connsiteY22" fmla="*/ 1879600 h 2042160"/>
                <a:gd name="connsiteX23" fmla="*/ 772160 w 2646680"/>
                <a:gd name="connsiteY23" fmla="*/ 1910080 h 2042160"/>
                <a:gd name="connsiteX24" fmla="*/ 787400 w 2646680"/>
                <a:gd name="connsiteY24" fmla="*/ 1915160 h 2042160"/>
                <a:gd name="connsiteX25" fmla="*/ 817880 w 2646680"/>
                <a:gd name="connsiteY25" fmla="*/ 1935480 h 2042160"/>
                <a:gd name="connsiteX26" fmla="*/ 939800 w 2646680"/>
                <a:gd name="connsiteY26" fmla="*/ 1930400 h 2042160"/>
                <a:gd name="connsiteX27" fmla="*/ 970280 w 2646680"/>
                <a:gd name="connsiteY27" fmla="*/ 1920240 h 2042160"/>
                <a:gd name="connsiteX28" fmla="*/ 1000760 w 2646680"/>
                <a:gd name="connsiteY28" fmla="*/ 1910080 h 2042160"/>
                <a:gd name="connsiteX29" fmla="*/ 1016000 w 2646680"/>
                <a:gd name="connsiteY29" fmla="*/ 1905000 h 2042160"/>
                <a:gd name="connsiteX30" fmla="*/ 1046480 w 2646680"/>
                <a:gd name="connsiteY30" fmla="*/ 1889760 h 2042160"/>
                <a:gd name="connsiteX31" fmla="*/ 1061720 w 2646680"/>
                <a:gd name="connsiteY31" fmla="*/ 1879600 h 2042160"/>
                <a:gd name="connsiteX32" fmla="*/ 1092200 w 2646680"/>
                <a:gd name="connsiteY32" fmla="*/ 1869440 h 2042160"/>
                <a:gd name="connsiteX33" fmla="*/ 1168400 w 2646680"/>
                <a:gd name="connsiteY33" fmla="*/ 1854200 h 2042160"/>
                <a:gd name="connsiteX34" fmla="*/ 1280160 w 2646680"/>
                <a:gd name="connsiteY34" fmla="*/ 1844040 h 2042160"/>
                <a:gd name="connsiteX35" fmla="*/ 1381760 w 2646680"/>
                <a:gd name="connsiteY35" fmla="*/ 1844040 h 2042160"/>
                <a:gd name="connsiteX36" fmla="*/ 1386840 w 2646680"/>
                <a:gd name="connsiteY36" fmla="*/ 1859280 h 2042160"/>
                <a:gd name="connsiteX37" fmla="*/ 1402080 w 2646680"/>
                <a:gd name="connsiteY37" fmla="*/ 1864360 h 2042160"/>
                <a:gd name="connsiteX38" fmla="*/ 1417320 w 2646680"/>
                <a:gd name="connsiteY38" fmla="*/ 1879600 h 2042160"/>
                <a:gd name="connsiteX39" fmla="*/ 1463040 w 2646680"/>
                <a:gd name="connsiteY39" fmla="*/ 1884680 h 2042160"/>
                <a:gd name="connsiteX40" fmla="*/ 1478280 w 2646680"/>
                <a:gd name="connsiteY40" fmla="*/ 1889760 h 2042160"/>
                <a:gd name="connsiteX41" fmla="*/ 1569720 w 2646680"/>
                <a:gd name="connsiteY41" fmla="*/ 1884680 h 2042160"/>
                <a:gd name="connsiteX42" fmla="*/ 1579880 w 2646680"/>
                <a:gd name="connsiteY42" fmla="*/ 1869440 h 2042160"/>
                <a:gd name="connsiteX43" fmla="*/ 1681480 w 2646680"/>
                <a:gd name="connsiteY43" fmla="*/ 1874520 h 2042160"/>
                <a:gd name="connsiteX44" fmla="*/ 1752600 w 2646680"/>
                <a:gd name="connsiteY44" fmla="*/ 1884680 h 2042160"/>
                <a:gd name="connsiteX45" fmla="*/ 1793240 w 2646680"/>
                <a:gd name="connsiteY45" fmla="*/ 1905000 h 2042160"/>
                <a:gd name="connsiteX46" fmla="*/ 1889760 w 2646680"/>
                <a:gd name="connsiteY46" fmla="*/ 1915160 h 2042160"/>
                <a:gd name="connsiteX47" fmla="*/ 1910080 w 2646680"/>
                <a:gd name="connsiteY47" fmla="*/ 1920240 h 2042160"/>
                <a:gd name="connsiteX48" fmla="*/ 2011680 w 2646680"/>
                <a:gd name="connsiteY48" fmla="*/ 1915160 h 2042160"/>
                <a:gd name="connsiteX49" fmla="*/ 2092960 w 2646680"/>
                <a:gd name="connsiteY49" fmla="*/ 1899920 h 2042160"/>
                <a:gd name="connsiteX50" fmla="*/ 2133600 w 2646680"/>
                <a:gd name="connsiteY50" fmla="*/ 1894840 h 2042160"/>
                <a:gd name="connsiteX51" fmla="*/ 2148840 w 2646680"/>
                <a:gd name="connsiteY51" fmla="*/ 1889760 h 2042160"/>
                <a:gd name="connsiteX52" fmla="*/ 2397760 w 2646680"/>
                <a:gd name="connsiteY52" fmla="*/ 1874520 h 2042160"/>
                <a:gd name="connsiteX53" fmla="*/ 2428240 w 2646680"/>
                <a:gd name="connsiteY53" fmla="*/ 1864360 h 2042160"/>
                <a:gd name="connsiteX54" fmla="*/ 2473960 w 2646680"/>
                <a:gd name="connsiteY54" fmla="*/ 1828800 h 2042160"/>
                <a:gd name="connsiteX55" fmla="*/ 2504440 w 2646680"/>
                <a:gd name="connsiteY55" fmla="*/ 1808480 h 2042160"/>
                <a:gd name="connsiteX56" fmla="*/ 2519680 w 2646680"/>
                <a:gd name="connsiteY56" fmla="*/ 1798320 h 2042160"/>
                <a:gd name="connsiteX57" fmla="*/ 2550160 w 2646680"/>
                <a:gd name="connsiteY57" fmla="*/ 1772920 h 2042160"/>
                <a:gd name="connsiteX58" fmla="*/ 2570480 w 2646680"/>
                <a:gd name="connsiteY58" fmla="*/ 1767840 h 2042160"/>
                <a:gd name="connsiteX59" fmla="*/ 2590800 w 2646680"/>
                <a:gd name="connsiteY59" fmla="*/ 1752600 h 2042160"/>
                <a:gd name="connsiteX60" fmla="*/ 2600960 w 2646680"/>
                <a:gd name="connsiteY60" fmla="*/ 1737360 h 2042160"/>
                <a:gd name="connsiteX61" fmla="*/ 2621280 w 2646680"/>
                <a:gd name="connsiteY61" fmla="*/ 1722120 h 2042160"/>
                <a:gd name="connsiteX62" fmla="*/ 2646680 w 2646680"/>
                <a:gd name="connsiteY62" fmla="*/ 1676400 h 2042160"/>
                <a:gd name="connsiteX63" fmla="*/ 2621280 w 2646680"/>
                <a:gd name="connsiteY63" fmla="*/ 1615440 h 2042160"/>
                <a:gd name="connsiteX64" fmla="*/ 2621280 w 2646680"/>
                <a:gd name="connsiteY64" fmla="*/ 1615440 h 2042160"/>
                <a:gd name="connsiteX65" fmla="*/ 2611120 w 2646680"/>
                <a:gd name="connsiteY65" fmla="*/ 1584960 h 2042160"/>
                <a:gd name="connsiteX66" fmla="*/ 2590800 w 2646680"/>
                <a:gd name="connsiteY66" fmla="*/ 1554480 h 2042160"/>
                <a:gd name="connsiteX67" fmla="*/ 2580640 w 2646680"/>
                <a:gd name="connsiteY67" fmla="*/ 1539240 h 2042160"/>
                <a:gd name="connsiteX68" fmla="*/ 2575560 w 2646680"/>
                <a:gd name="connsiteY68" fmla="*/ 1524000 h 2042160"/>
                <a:gd name="connsiteX69" fmla="*/ 2565400 w 2646680"/>
                <a:gd name="connsiteY69" fmla="*/ 1503680 h 2042160"/>
                <a:gd name="connsiteX70" fmla="*/ 2560320 w 2646680"/>
                <a:gd name="connsiteY70" fmla="*/ 1483360 h 2042160"/>
                <a:gd name="connsiteX71" fmla="*/ 2550160 w 2646680"/>
                <a:gd name="connsiteY71" fmla="*/ 1468120 h 2042160"/>
                <a:gd name="connsiteX72" fmla="*/ 2534920 w 2646680"/>
                <a:gd name="connsiteY72" fmla="*/ 1427480 h 2042160"/>
                <a:gd name="connsiteX73" fmla="*/ 2524760 w 2646680"/>
                <a:gd name="connsiteY73" fmla="*/ 1366520 h 2042160"/>
                <a:gd name="connsiteX74" fmla="*/ 2519680 w 2646680"/>
                <a:gd name="connsiteY74" fmla="*/ 1351280 h 2042160"/>
                <a:gd name="connsiteX75" fmla="*/ 2519680 w 2646680"/>
                <a:gd name="connsiteY75" fmla="*/ 1254760 h 2042160"/>
                <a:gd name="connsiteX76" fmla="*/ 2489200 w 2646680"/>
                <a:gd name="connsiteY76" fmla="*/ 1234440 h 2042160"/>
                <a:gd name="connsiteX77" fmla="*/ 2387600 w 2646680"/>
                <a:gd name="connsiteY77" fmla="*/ 1239520 h 2042160"/>
                <a:gd name="connsiteX78" fmla="*/ 2362200 w 2646680"/>
                <a:gd name="connsiteY78" fmla="*/ 1249680 h 2042160"/>
                <a:gd name="connsiteX79" fmla="*/ 2306320 w 2646680"/>
                <a:gd name="connsiteY79" fmla="*/ 1254760 h 2042160"/>
                <a:gd name="connsiteX80" fmla="*/ 2291080 w 2646680"/>
                <a:gd name="connsiteY80" fmla="*/ 1264920 h 2042160"/>
                <a:gd name="connsiteX81" fmla="*/ 2255520 w 2646680"/>
                <a:gd name="connsiteY81" fmla="*/ 1270000 h 2042160"/>
                <a:gd name="connsiteX82" fmla="*/ 2159000 w 2646680"/>
                <a:gd name="connsiteY82" fmla="*/ 1275080 h 2042160"/>
                <a:gd name="connsiteX83" fmla="*/ 2113280 w 2646680"/>
                <a:gd name="connsiteY83" fmla="*/ 1285240 h 2042160"/>
                <a:gd name="connsiteX84" fmla="*/ 2042160 w 2646680"/>
                <a:gd name="connsiteY84" fmla="*/ 1280160 h 2042160"/>
                <a:gd name="connsiteX85" fmla="*/ 2011680 w 2646680"/>
                <a:gd name="connsiteY85" fmla="*/ 1254760 h 2042160"/>
                <a:gd name="connsiteX86" fmla="*/ 2001520 w 2646680"/>
                <a:gd name="connsiteY86" fmla="*/ 1239520 h 2042160"/>
                <a:gd name="connsiteX87" fmla="*/ 1981200 w 2646680"/>
                <a:gd name="connsiteY87" fmla="*/ 1234440 h 2042160"/>
                <a:gd name="connsiteX88" fmla="*/ 1965960 w 2646680"/>
                <a:gd name="connsiteY88" fmla="*/ 1229360 h 2042160"/>
                <a:gd name="connsiteX89" fmla="*/ 1945640 w 2646680"/>
                <a:gd name="connsiteY89" fmla="*/ 1224280 h 2042160"/>
                <a:gd name="connsiteX90" fmla="*/ 1925320 w 2646680"/>
                <a:gd name="connsiteY90" fmla="*/ 1214120 h 2042160"/>
                <a:gd name="connsiteX91" fmla="*/ 1899920 w 2646680"/>
                <a:gd name="connsiteY91" fmla="*/ 1209040 h 2042160"/>
                <a:gd name="connsiteX92" fmla="*/ 1838960 w 2646680"/>
                <a:gd name="connsiteY92" fmla="*/ 1198880 h 2042160"/>
                <a:gd name="connsiteX93" fmla="*/ 1747520 w 2646680"/>
                <a:gd name="connsiteY93" fmla="*/ 1188720 h 2042160"/>
                <a:gd name="connsiteX94" fmla="*/ 1732280 w 2646680"/>
                <a:gd name="connsiteY94" fmla="*/ 1183640 h 2042160"/>
                <a:gd name="connsiteX95" fmla="*/ 1717040 w 2646680"/>
                <a:gd name="connsiteY95" fmla="*/ 1173480 h 2042160"/>
                <a:gd name="connsiteX96" fmla="*/ 1681480 w 2646680"/>
                <a:gd name="connsiteY96" fmla="*/ 1148080 h 2042160"/>
                <a:gd name="connsiteX97" fmla="*/ 1666240 w 2646680"/>
                <a:gd name="connsiteY97" fmla="*/ 1117600 h 2042160"/>
                <a:gd name="connsiteX98" fmla="*/ 1656080 w 2646680"/>
                <a:gd name="connsiteY98" fmla="*/ 1102360 h 2042160"/>
                <a:gd name="connsiteX99" fmla="*/ 1661160 w 2646680"/>
                <a:gd name="connsiteY99" fmla="*/ 1046480 h 2042160"/>
                <a:gd name="connsiteX100" fmla="*/ 1671320 w 2646680"/>
                <a:gd name="connsiteY100" fmla="*/ 1031240 h 2042160"/>
                <a:gd name="connsiteX101" fmla="*/ 1681480 w 2646680"/>
                <a:gd name="connsiteY101" fmla="*/ 1000760 h 2042160"/>
                <a:gd name="connsiteX102" fmla="*/ 1691640 w 2646680"/>
                <a:gd name="connsiteY102" fmla="*/ 949960 h 2042160"/>
                <a:gd name="connsiteX103" fmla="*/ 1701800 w 2646680"/>
                <a:gd name="connsiteY103" fmla="*/ 914400 h 2042160"/>
                <a:gd name="connsiteX104" fmla="*/ 1696720 w 2646680"/>
                <a:gd name="connsiteY104" fmla="*/ 843280 h 2042160"/>
                <a:gd name="connsiteX105" fmla="*/ 1681480 w 2646680"/>
                <a:gd name="connsiteY105" fmla="*/ 812800 h 2042160"/>
                <a:gd name="connsiteX106" fmla="*/ 1676400 w 2646680"/>
                <a:gd name="connsiteY106" fmla="*/ 797560 h 2042160"/>
                <a:gd name="connsiteX107" fmla="*/ 1666240 w 2646680"/>
                <a:gd name="connsiteY107" fmla="*/ 772160 h 2042160"/>
                <a:gd name="connsiteX108" fmla="*/ 1661160 w 2646680"/>
                <a:gd name="connsiteY108" fmla="*/ 756920 h 2042160"/>
                <a:gd name="connsiteX109" fmla="*/ 1651000 w 2646680"/>
                <a:gd name="connsiteY109" fmla="*/ 736600 h 2042160"/>
                <a:gd name="connsiteX110" fmla="*/ 1640840 w 2646680"/>
                <a:gd name="connsiteY110" fmla="*/ 721360 h 2042160"/>
                <a:gd name="connsiteX111" fmla="*/ 1630680 w 2646680"/>
                <a:gd name="connsiteY111" fmla="*/ 690880 h 2042160"/>
                <a:gd name="connsiteX112" fmla="*/ 1625600 w 2646680"/>
                <a:gd name="connsiteY112" fmla="*/ 675640 h 2042160"/>
                <a:gd name="connsiteX113" fmla="*/ 1615440 w 2646680"/>
                <a:gd name="connsiteY113" fmla="*/ 660400 h 2042160"/>
                <a:gd name="connsiteX114" fmla="*/ 1584960 w 2646680"/>
                <a:gd name="connsiteY114" fmla="*/ 599440 h 2042160"/>
                <a:gd name="connsiteX115" fmla="*/ 1574800 w 2646680"/>
                <a:gd name="connsiteY115" fmla="*/ 584200 h 2042160"/>
                <a:gd name="connsiteX116" fmla="*/ 1564640 w 2646680"/>
                <a:gd name="connsiteY116" fmla="*/ 568960 h 2042160"/>
                <a:gd name="connsiteX117" fmla="*/ 1549400 w 2646680"/>
                <a:gd name="connsiteY117" fmla="*/ 563880 h 2042160"/>
                <a:gd name="connsiteX118" fmla="*/ 1508760 w 2646680"/>
                <a:gd name="connsiteY118" fmla="*/ 533400 h 2042160"/>
                <a:gd name="connsiteX119" fmla="*/ 1483360 w 2646680"/>
                <a:gd name="connsiteY119" fmla="*/ 513080 h 2042160"/>
                <a:gd name="connsiteX120" fmla="*/ 1468120 w 2646680"/>
                <a:gd name="connsiteY120" fmla="*/ 467360 h 2042160"/>
                <a:gd name="connsiteX121" fmla="*/ 1442720 w 2646680"/>
                <a:gd name="connsiteY121" fmla="*/ 431800 h 2042160"/>
                <a:gd name="connsiteX122" fmla="*/ 1437640 w 2646680"/>
                <a:gd name="connsiteY122" fmla="*/ 411480 h 2042160"/>
                <a:gd name="connsiteX123" fmla="*/ 1427480 w 2646680"/>
                <a:gd name="connsiteY123" fmla="*/ 381000 h 2042160"/>
                <a:gd name="connsiteX124" fmla="*/ 1422400 w 2646680"/>
                <a:gd name="connsiteY124" fmla="*/ 360680 h 2042160"/>
                <a:gd name="connsiteX125" fmla="*/ 1417320 w 2646680"/>
                <a:gd name="connsiteY125" fmla="*/ 335280 h 2042160"/>
                <a:gd name="connsiteX126" fmla="*/ 1412240 w 2646680"/>
                <a:gd name="connsiteY126" fmla="*/ 320040 h 2042160"/>
                <a:gd name="connsiteX127" fmla="*/ 1397000 w 2646680"/>
                <a:gd name="connsiteY127" fmla="*/ 304800 h 2042160"/>
                <a:gd name="connsiteX128" fmla="*/ 1391920 w 2646680"/>
                <a:gd name="connsiteY128" fmla="*/ 289560 h 2042160"/>
                <a:gd name="connsiteX129" fmla="*/ 1386840 w 2646680"/>
                <a:gd name="connsiteY129" fmla="*/ 269240 h 2042160"/>
                <a:gd name="connsiteX130" fmla="*/ 1376680 w 2646680"/>
                <a:gd name="connsiteY130" fmla="*/ 248920 h 2042160"/>
                <a:gd name="connsiteX131" fmla="*/ 1361440 w 2646680"/>
                <a:gd name="connsiteY131" fmla="*/ 218440 h 2042160"/>
                <a:gd name="connsiteX132" fmla="*/ 1341120 w 2646680"/>
                <a:gd name="connsiteY132" fmla="*/ 177800 h 2042160"/>
                <a:gd name="connsiteX133" fmla="*/ 1330960 w 2646680"/>
                <a:gd name="connsiteY133" fmla="*/ 147320 h 2042160"/>
                <a:gd name="connsiteX134" fmla="*/ 1325880 w 2646680"/>
                <a:gd name="connsiteY134" fmla="*/ 132080 h 2042160"/>
                <a:gd name="connsiteX135" fmla="*/ 1320800 w 2646680"/>
                <a:gd name="connsiteY135" fmla="*/ 116840 h 2042160"/>
                <a:gd name="connsiteX136" fmla="*/ 1310640 w 2646680"/>
                <a:gd name="connsiteY136" fmla="*/ 101600 h 2042160"/>
                <a:gd name="connsiteX137" fmla="*/ 1300480 w 2646680"/>
                <a:gd name="connsiteY137" fmla="*/ 71120 h 2042160"/>
                <a:gd name="connsiteX138" fmla="*/ 1280160 w 2646680"/>
                <a:gd name="connsiteY138" fmla="*/ 40640 h 2042160"/>
                <a:gd name="connsiteX139" fmla="*/ 1254760 w 2646680"/>
                <a:gd name="connsiteY139" fmla="*/ 10160 h 2042160"/>
                <a:gd name="connsiteX140" fmla="*/ 1239520 w 2646680"/>
                <a:gd name="connsiteY140" fmla="*/ 0 h 2042160"/>
                <a:gd name="connsiteX141" fmla="*/ 1148080 w 2646680"/>
                <a:gd name="connsiteY141" fmla="*/ 5080 h 2042160"/>
                <a:gd name="connsiteX142" fmla="*/ 1122680 w 2646680"/>
                <a:gd name="connsiteY142" fmla="*/ 15240 h 2042160"/>
                <a:gd name="connsiteX143" fmla="*/ 1107440 w 2646680"/>
                <a:gd name="connsiteY143" fmla="*/ 20320 h 2042160"/>
                <a:gd name="connsiteX144" fmla="*/ 1092200 w 2646680"/>
                <a:gd name="connsiteY144" fmla="*/ 35560 h 2042160"/>
                <a:gd name="connsiteX145" fmla="*/ 1097280 w 2646680"/>
                <a:gd name="connsiteY145" fmla="*/ 71120 h 2042160"/>
                <a:gd name="connsiteX146" fmla="*/ 1117600 w 2646680"/>
                <a:gd name="connsiteY146" fmla="*/ 101600 h 2042160"/>
                <a:gd name="connsiteX147" fmla="*/ 1132840 w 2646680"/>
                <a:gd name="connsiteY147" fmla="*/ 111760 h 2042160"/>
                <a:gd name="connsiteX148" fmla="*/ 1183640 w 2646680"/>
                <a:gd name="connsiteY148" fmla="*/ 127000 h 2042160"/>
                <a:gd name="connsiteX149" fmla="*/ 1214120 w 2646680"/>
                <a:gd name="connsiteY149" fmla="*/ 147320 h 2042160"/>
                <a:gd name="connsiteX150" fmla="*/ 1224280 w 2646680"/>
                <a:gd name="connsiteY150" fmla="*/ 167640 h 2042160"/>
                <a:gd name="connsiteX151" fmla="*/ 1234440 w 2646680"/>
                <a:gd name="connsiteY151" fmla="*/ 182880 h 2042160"/>
                <a:gd name="connsiteX152" fmla="*/ 1239520 w 2646680"/>
                <a:gd name="connsiteY152" fmla="*/ 198120 h 2042160"/>
                <a:gd name="connsiteX153" fmla="*/ 1224280 w 2646680"/>
                <a:gd name="connsiteY153" fmla="*/ 238760 h 2042160"/>
                <a:gd name="connsiteX154" fmla="*/ 1214120 w 2646680"/>
                <a:gd name="connsiteY154" fmla="*/ 269240 h 2042160"/>
                <a:gd name="connsiteX155" fmla="*/ 1219200 w 2646680"/>
                <a:gd name="connsiteY155" fmla="*/ 330200 h 2042160"/>
                <a:gd name="connsiteX156" fmla="*/ 1229360 w 2646680"/>
                <a:gd name="connsiteY156" fmla="*/ 345440 h 2042160"/>
                <a:gd name="connsiteX157" fmla="*/ 1244600 w 2646680"/>
                <a:gd name="connsiteY157" fmla="*/ 396240 h 2042160"/>
                <a:gd name="connsiteX158" fmla="*/ 1259840 w 2646680"/>
                <a:gd name="connsiteY158" fmla="*/ 436880 h 2042160"/>
                <a:gd name="connsiteX159" fmla="*/ 1270000 w 2646680"/>
                <a:gd name="connsiteY159" fmla="*/ 467360 h 2042160"/>
                <a:gd name="connsiteX160" fmla="*/ 1275080 w 2646680"/>
                <a:gd name="connsiteY160" fmla="*/ 482600 h 2042160"/>
                <a:gd name="connsiteX161" fmla="*/ 1264920 w 2646680"/>
                <a:gd name="connsiteY161" fmla="*/ 579120 h 2042160"/>
                <a:gd name="connsiteX162" fmla="*/ 1249680 w 2646680"/>
                <a:gd name="connsiteY162" fmla="*/ 609600 h 2042160"/>
                <a:gd name="connsiteX163" fmla="*/ 1203960 w 2646680"/>
                <a:gd name="connsiteY163" fmla="*/ 635000 h 2042160"/>
                <a:gd name="connsiteX164" fmla="*/ 1071880 w 2646680"/>
                <a:gd name="connsiteY164" fmla="*/ 624840 h 2042160"/>
                <a:gd name="connsiteX165" fmla="*/ 980440 w 2646680"/>
                <a:gd name="connsiteY165" fmla="*/ 629920 h 2042160"/>
                <a:gd name="connsiteX166" fmla="*/ 822960 w 2646680"/>
                <a:gd name="connsiteY166" fmla="*/ 629920 h 2042160"/>
                <a:gd name="connsiteX167" fmla="*/ 802640 w 2646680"/>
                <a:gd name="connsiteY167" fmla="*/ 619760 h 2042160"/>
                <a:gd name="connsiteX168" fmla="*/ 787400 w 2646680"/>
                <a:gd name="connsiteY168" fmla="*/ 614680 h 2042160"/>
                <a:gd name="connsiteX169" fmla="*/ 756920 w 2646680"/>
                <a:gd name="connsiteY169" fmla="*/ 599440 h 2042160"/>
                <a:gd name="connsiteX170" fmla="*/ 726440 w 2646680"/>
                <a:gd name="connsiteY170" fmla="*/ 574040 h 2042160"/>
                <a:gd name="connsiteX171" fmla="*/ 711200 w 2646680"/>
                <a:gd name="connsiteY171" fmla="*/ 558800 h 2042160"/>
                <a:gd name="connsiteX172" fmla="*/ 690880 w 2646680"/>
                <a:gd name="connsiteY172" fmla="*/ 548640 h 2042160"/>
                <a:gd name="connsiteX173" fmla="*/ 660400 w 2646680"/>
                <a:gd name="connsiteY173" fmla="*/ 538480 h 2042160"/>
                <a:gd name="connsiteX174" fmla="*/ 568960 w 2646680"/>
                <a:gd name="connsiteY174" fmla="*/ 528320 h 2042160"/>
                <a:gd name="connsiteX175" fmla="*/ 538480 w 2646680"/>
                <a:gd name="connsiteY175" fmla="*/ 518160 h 2042160"/>
                <a:gd name="connsiteX176" fmla="*/ 492760 w 2646680"/>
                <a:gd name="connsiteY176" fmla="*/ 508000 h 2042160"/>
                <a:gd name="connsiteX177" fmla="*/ 462280 w 2646680"/>
                <a:gd name="connsiteY177" fmla="*/ 492760 h 2042160"/>
                <a:gd name="connsiteX178" fmla="*/ 401320 w 2646680"/>
                <a:gd name="connsiteY178" fmla="*/ 523240 h 2042160"/>
                <a:gd name="connsiteX179" fmla="*/ 386080 w 2646680"/>
                <a:gd name="connsiteY179" fmla="*/ 533400 h 2042160"/>
                <a:gd name="connsiteX180" fmla="*/ 370840 w 2646680"/>
                <a:gd name="connsiteY180" fmla="*/ 543560 h 2042160"/>
                <a:gd name="connsiteX181" fmla="*/ 340360 w 2646680"/>
                <a:gd name="connsiteY181" fmla="*/ 574040 h 2042160"/>
                <a:gd name="connsiteX182" fmla="*/ 330200 w 2646680"/>
                <a:gd name="connsiteY182" fmla="*/ 609600 h 2042160"/>
                <a:gd name="connsiteX183" fmla="*/ 320040 w 2646680"/>
                <a:gd name="connsiteY183" fmla="*/ 640080 h 2042160"/>
                <a:gd name="connsiteX184" fmla="*/ 309880 w 2646680"/>
                <a:gd name="connsiteY184" fmla="*/ 655320 h 2042160"/>
                <a:gd name="connsiteX185" fmla="*/ 228600 w 2646680"/>
                <a:gd name="connsiteY185" fmla="*/ 685800 h 2042160"/>
                <a:gd name="connsiteX186" fmla="*/ 193040 w 2646680"/>
                <a:gd name="connsiteY186" fmla="*/ 690880 h 2042160"/>
                <a:gd name="connsiteX187" fmla="*/ 162560 w 2646680"/>
                <a:gd name="connsiteY187" fmla="*/ 701040 h 2042160"/>
                <a:gd name="connsiteX188" fmla="*/ 147320 w 2646680"/>
                <a:gd name="connsiteY188" fmla="*/ 706120 h 2042160"/>
                <a:gd name="connsiteX189" fmla="*/ 111760 w 2646680"/>
                <a:gd name="connsiteY189" fmla="*/ 721360 h 2042160"/>
                <a:gd name="connsiteX190" fmla="*/ 91440 w 2646680"/>
                <a:gd name="connsiteY190" fmla="*/ 731520 h 2042160"/>
                <a:gd name="connsiteX191" fmla="*/ 60960 w 2646680"/>
                <a:gd name="connsiteY191" fmla="*/ 741680 h 2042160"/>
                <a:gd name="connsiteX192" fmla="*/ 30480 w 2646680"/>
                <a:gd name="connsiteY192" fmla="*/ 762000 h 2042160"/>
                <a:gd name="connsiteX193" fmla="*/ 20320 w 2646680"/>
                <a:gd name="connsiteY193" fmla="*/ 777240 h 2042160"/>
                <a:gd name="connsiteX194" fmla="*/ 0 w 2646680"/>
                <a:gd name="connsiteY194" fmla="*/ 797560 h 2042160"/>
                <a:gd name="connsiteX195" fmla="*/ 5080 w 2646680"/>
                <a:gd name="connsiteY195" fmla="*/ 899160 h 2042160"/>
                <a:gd name="connsiteX196" fmla="*/ 15240 w 2646680"/>
                <a:gd name="connsiteY196" fmla="*/ 929640 h 2042160"/>
                <a:gd name="connsiteX197" fmla="*/ 25400 w 2646680"/>
                <a:gd name="connsiteY197" fmla="*/ 980440 h 2042160"/>
                <a:gd name="connsiteX198" fmla="*/ 30480 w 2646680"/>
                <a:gd name="connsiteY198" fmla="*/ 995680 h 2042160"/>
                <a:gd name="connsiteX199" fmla="*/ 40640 w 2646680"/>
                <a:gd name="connsiteY199" fmla="*/ 1010920 h 2042160"/>
                <a:gd name="connsiteX200" fmla="*/ 55880 w 2646680"/>
                <a:gd name="connsiteY200" fmla="*/ 1026160 h 2042160"/>
                <a:gd name="connsiteX201" fmla="*/ 60960 w 2646680"/>
                <a:gd name="connsiteY201" fmla="*/ 1041400 h 2042160"/>
                <a:gd name="connsiteX202" fmla="*/ 91440 w 2646680"/>
                <a:gd name="connsiteY202" fmla="*/ 1087120 h 2042160"/>
                <a:gd name="connsiteX203" fmla="*/ 101600 w 2646680"/>
                <a:gd name="connsiteY203" fmla="*/ 1102360 h 2042160"/>
                <a:gd name="connsiteX204" fmla="*/ 111760 w 2646680"/>
                <a:gd name="connsiteY204" fmla="*/ 1132840 h 2042160"/>
                <a:gd name="connsiteX205" fmla="*/ 121920 w 2646680"/>
                <a:gd name="connsiteY205" fmla="*/ 1173480 h 2042160"/>
                <a:gd name="connsiteX206" fmla="*/ 132080 w 2646680"/>
                <a:gd name="connsiteY206" fmla="*/ 1203960 h 2042160"/>
                <a:gd name="connsiteX207" fmla="*/ 137160 w 2646680"/>
                <a:gd name="connsiteY207" fmla="*/ 1290320 h 2042160"/>
                <a:gd name="connsiteX208" fmla="*/ 147320 w 2646680"/>
                <a:gd name="connsiteY208" fmla="*/ 1386840 h 2042160"/>
                <a:gd name="connsiteX209" fmla="*/ 137160 w 2646680"/>
                <a:gd name="connsiteY209" fmla="*/ 1544320 h 2042160"/>
                <a:gd name="connsiteX210" fmla="*/ 127000 w 2646680"/>
                <a:gd name="connsiteY210" fmla="*/ 1569720 h 2042160"/>
                <a:gd name="connsiteX211" fmla="*/ 121920 w 2646680"/>
                <a:gd name="connsiteY211" fmla="*/ 1584960 h 2042160"/>
                <a:gd name="connsiteX212" fmla="*/ 111760 w 2646680"/>
                <a:gd name="connsiteY212" fmla="*/ 1600200 h 2042160"/>
                <a:gd name="connsiteX213" fmla="*/ 101600 w 2646680"/>
                <a:gd name="connsiteY213" fmla="*/ 1630680 h 2042160"/>
                <a:gd name="connsiteX214" fmla="*/ 111760 w 2646680"/>
                <a:gd name="connsiteY214" fmla="*/ 1803400 h 2042160"/>
                <a:gd name="connsiteX215" fmla="*/ 127000 w 2646680"/>
                <a:gd name="connsiteY215" fmla="*/ 1833880 h 2042160"/>
                <a:gd name="connsiteX216" fmla="*/ 142240 w 2646680"/>
                <a:gd name="connsiteY216" fmla="*/ 1844040 h 2042160"/>
                <a:gd name="connsiteX217" fmla="*/ 172720 w 2646680"/>
                <a:gd name="connsiteY217" fmla="*/ 1889760 h 2042160"/>
                <a:gd name="connsiteX218" fmla="*/ 182880 w 2646680"/>
                <a:gd name="connsiteY218" fmla="*/ 1905000 h 2042160"/>
                <a:gd name="connsiteX219" fmla="*/ 193040 w 2646680"/>
                <a:gd name="connsiteY219" fmla="*/ 1960880 h 2042160"/>
                <a:gd name="connsiteX220" fmla="*/ 218440 w 2646680"/>
                <a:gd name="connsiteY220" fmla="*/ 198120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2646680" h="2042160">
                  <a:moveTo>
                    <a:pt x="172720" y="1925320"/>
                  </a:moveTo>
                  <a:cubicBezTo>
                    <a:pt x="179493" y="1933787"/>
                    <a:pt x="186534" y="1942046"/>
                    <a:pt x="193040" y="1950720"/>
                  </a:cubicBezTo>
                  <a:cubicBezTo>
                    <a:pt x="196703" y="1955604"/>
                    <a:pt x="201827" y="1960011"/>
                    <a:pt x="203200" y="1965960"/>
                  </a:cubicBezTo>
                  <a:cubicBezTo>
                    <a:pt x="210362" y="1996994"/>
                    <a:pt x="198311" y="2011871"/>
                    <a:pt x="218440" y="2032000"/>
                  </a:cubicBezTo>
                  <a:cubicBezTo>
                    <a:pt x="222757" y="2036317"/>
                    <a:pt x="228600" y="2038773"/>
                    <a:pt x="233680" y="2042160"/>
                  </a:cubicBezTo>
                  <a:cubicBezTo>
                    <a:pt x="248920" y="2040467"/>
                    <a:pt x="264275" y="2039601"/>
                    <a:pt x="279400" y="2037080"/>
                  </a:cubicBezTo>
                  <a:cubicBezTo>
                    <a:pt x="284682" y="2036200"/>
                    <a:pt x="290459" y="2035345"/>
                    <a:pt x="294640" y="2032000"/>
                  </a:cubicBezTo>
                  <a:cubicBezTo>
                    <a:pt x="299408" y="2028186"/>
                    <a:pt x="300483" y="2021077"/>
                    <a:pt x="304800" y="2016760"/>
                  </a:cubicBezTo>
                  <a:cubicBezTo>
                    <a:pt x="344760" y="1976800"/>
                    <a:pt x="293669" y="2041293"/>
                    <a:pt x="335280" y="1991360"/>
                  </a:cubicBezTo>
                  <a:cubicBezTo>
                    <a:pt x="339189" y="1986670"/>
                    <a:pt x="341531" y="1980810"/>
                    <a:pt x="345440" y="1976120"/>
                  </a:cubicBezTo>
                  <a:cubicBezTo>
                    <a:pt x="350039" y="1970601"/>
                    <a:pt x="356081" y="1966399"/>
                    <a:pt x="360680" y="1960880"/>
                  </a:cubicBezTo>
                  <a:cubicBezTo>
                    <a:pt x="364589" y="1956190"/>
                    <a:pt x="366245" y="1949660"/>
                    <a:pt x="370840" y="1945640"/>
                  </a:cubicBezTo>
                  <a:cubicBezTo>
                    <a:pt x="380030" y="1937599"/>
                    <a:pt x="391160" y="1932093"/>
                    <a:pt x="401320" y="1925320"/>
                  </a:cubicBezTo>
                  <a:cubicBezTo>
                    <a:pt x="406400" y="1921933"/>
                    <a:pt x="410768" y="1917091"/>
                    <a:pt x="416560" y="1915160"/>
                  </a:cubicBezTo>
                  <a:lnTo>
                    <a:pt x="447040" y="1905000"/>
                  </a:lnTo>
                  <a:lnTo>
                    <a:pt x="462280" y="1899920"/>
                  </a:lnTo>
                  <a:cubicBezTo>
                    <a:pt x="482600" y="1901613"/>
                    <a:pt x="502974" y="1902748"/>
                    <a:pt x="523240" y="1905000"/>
                  </a:cubicBezTo>
                  <a:cubicBezTo>
                    <a:pt x="533477" y="1906137"/>
                    <a:pt x="543420" y="1910080"/>
                    <a:pt x="553720" y="1910080"/>
                  </a:cubicBezTo>
                  <a:cubicBezTo>
                    <a:pt x="585938" y="1910080"/>
                    <a:pt x="618067" y="1906693"/>
                    <a:pt x="650240" y="1905000"/>
                  </a:cubicBezTo>
                  <a:cubicBezTo>
                    <a:pt x="657013" y="1903307"/>
                    <a:pt x="664315" y="1903042"/>
                    <a:pt x="670560" y="1899920"/>
                  </a:cubicBezTo>
                  <a:cubicBezTo>
                    <a:pt x="681482" y="1894459"/>
                    <a:pt x="689194" y="1882562"/>
                    <a:pt x="701040" y="1879600"/>
                  </a:cubicBezTo>
                  <a:lnTo>
                    <a:pt x="721360" y="1874520"/>
                  </a:lnTo>
                  <a:cubicBezTo>
                    <a:pt x="729827" y="1876213"/>
                    <a:pt x="739037" y="1875739"/>
                    <a:pt x="746760" y="1879600"/>
                  </a:cubicBezTo>
                  <a:cubicBezTo>
                    <a:pt x="772559" y="1892499"/>
                    <a:pt x="752710" y="1894520"/>
                    <a:pt x="772160" y="1910080"/>
                  </a:cubicBezTo>
                  <a:cubicBezTo>
                    <a:pt x="776341" y="1913425"/>
                    <a:pt x="782719" y="1912559"/>
                    <a:pt x="787400" y="1915160"/>
                  </a:cubicBezTo>
                  <a:cubicBezTo>
                    <a:pt x="798074" y="1921090"/>
                    <a:pt x="817880" y="1935480"/>
                    <a:pt x="817880" y="1935480"/>
                  </a:cubicBezTo>
                  <a:cubicBezTo>
                    <a:pt x="858520" y="1933787"/>
                    <a:pt x="899327" y="1934447"/>
                    <a:pt x="939800" y="1930400"/>
                  </a:cubicBezTo>
                  <a:cubicBezTo>
                    <a:pt x="950456" y="1929334"/>
                    <a:pt x="960120" y="1923627"/>
                    <a:pt x="970280" y="1920240"/>
                  </a:cubicBezTo>
                  <a:lnTo>
                    <a:pt x="1000760" y="1910080"/>
                  </a:lnTo>
                  <a:cubicBezTo>
                    <a:pt x="1005840" y="1908387"/>
                    <a:pt x="1011545" y="1907970"/>
                    <a:pt x="1016000" y="1905000"/>
                  </a:cubicBezTo>
                  <a:cubicBezTo>
                    <a:pt x="1059676" y="1875883"/>
                    <a:pt x="1004416" y="1910792"/>
                    <a:pt x="1046480" y="1889760"/>
                  </a:cubicBezTo>
                  <a:cubicBezTo>
                    <a:pt x="1051941" y="1887030"/>
                    <a:pt x="1056141" y="1882080"/>
                    <a:pt x="1061720" y="1879600"/>
                  </a:cubicBezTo>
                  <a:cubicBezTo>
                    <a:pt x="1071507" y="1875250"/>
                    <a:pt x="1082040" y="1872827"/>
                    <a:pt x="1092200" y="1869440"/>
                  </a:cubicBezTo>
                  <a:cubicBezTo>
                    <a:pt x="1124831" y="1858563"/>
                    <a:pt x="1110438" y="1862480"/>
                    <a:pt x="1168400" y="1854200"/>
                  </a:cubicBezTo>
                  <a:cubicBezTo>
                    <a:pt x="1229161" y="1845520"/>
                    <a:pt x="1192013" y="1849916"/>
                    <a:pt x="1280160" y="1844040"/>
                  </a:cubicBezTo>
                  <a:cubicBezTo>
                    <a:pt x="1318191" y="1837702"/>
                    <a:pt x="1337038" y="1832114"/>
                    <a:pt x="1381760" y="1844040"/>
                  </a:cubicBezTo>
                  <a:cubicBezTo>
                    <a:pt x="1386934" y="1845420"/>
                    <a:pt x="1383054" y="1855494"/>
                    <a:pt x="1386840" y="1859280"/>
                  </a:cubicBezTo>
                  <a:cubicBezTo>
                    <a:pt x="1390626" y="1863066"/>
                    <a:pt x="1397000" y="1862667"/>
                    <a:pt x="1402080" y="1864360"/>
                  </a:cubicBezTo>
                  <a:cubicBezTo>
                    <a:pt x="1407160" y="1869440"/>
                    <a:pt x="1410504" y="1877328"/>
                    <a:pt x="1417320" y="1879600"/>
                  </a:cubicBezTo>
                  <a:cubicBezTo>
                    <a:pt x="1431867" y="1884449"/>
                    <a:pt x="1447915" y="1882159"/>
                    <a:pt x="1463040" y="1884680"/>
                  </a:cubicBezTo>
                  <a:cubicBezTo>
                    <a:pt x="1468322" y="1885560"/>
                    <a:pt x="1473200" y="1888067"/>
                    <a:pt x="1478280" y="1889760"/>
                  </a:cubicBezTo>
                  <a:cubicBezTo>
                    <a:pt x="1508760" y="1888067"/>
                    <a:pt x="1539786" y="1890667"/>
                    <a:pt x="1569720" y="1884680"/>
                  </a:cubicBezTo>
                  <a:cubicBezTo>
                    <a:pt x="1575707" y="1883483"/>
                    <a:pt x="1573800" y="1869993"/>
                    <a:pt x="1579880" y="1869440"/>
                  </a:cubicBezTo>
                  <a:cubicBezTo>
                    <a:pt x="1613650" y="1866370"/>
                    <a:pt x="1647613" y="1872827"/>
                    <a:pt x="1681480" y="1874520"/>
                  </a:cubicBezTo>
                  <a:cubicBezTo>
                    <a:pt x="1687309" y="1875168"/>
                    <a:pt x="1739458" y="1879625"/>
                    <a:pt x="1752600" y="1884680"/>
                  </a:cubicBezTo>
                  <a:cubicBezTo>
                    <a:pt x="1766736" y="1890117"/>
                    <a:pt x="1778157" y="1903629"/>
                    <a:pt x="1793240" y="1905000"/>
                  </a:cubicBezTo>
                  <a:cubicBezTo>
                    <a:pt x="1818109" y="1907261"/>
                    <a:pt x="1863120" y="1910720"/>
                    <a:pt x="1889760" y="1915160"/>
                  </a:cubicBezTo>
                  <a:cubicBezTo>
                    <a:pt x="1896647" y="1916308"/>
                    <a:pt x="1903307" y="1918547"/>
                    <a:pt x="1910080" y="1920240"/>
                  </a:cubicBezTo>
                  <a:cubicBezTo>
                    <a:pt x="1943947" y="1918547"/>
                    <a:pt x="1977871" y="1917761"/>
                    <a:pt x="2011680" y="1915160"/>
                  </a:cubicBezTo>
                  <a:cubicBezTo>
                    <a:pt x="2027168" y="1913969"/>
                    <a:pt x="2085752" y="1900821"/>
                    <a:pt x="2092960" y="1899920"/>
                  </a:cubicBezTo>
                  <a:lnTo>
                    <a:pt x="2133600" y="1894840"/>
                  </a:lnTo>
                  <a:cubicBezTo>
                    <a:pt x="2138680" y="1893147"/>
                    <a:pt x="2143645" y="1891059"/>
                    <a:pt x="2148840" y="1889760"/>
                  </a:cubicBezTo>
                  <a:cubicBezTo>
                    <a:pt x="2223289" y="1871148"/>
                    <a:pt x="2373673" y="1875615"/>
                    <a:pt x="2397760" y="1874520"/>
                  </a:cubicBezTo>
                  <a:cubicBezTo>
                    <a:pt x="2407920" y="1871133"/>
                    <a:pt x="2420667" y="1871933"/>
                    <a:pt x="2428240" y="1864360"/>
                  </a:cubicBezTo>
                  <a:cubicBezTo>
                    <a:pt x="2452114" y="1840486"/>
                    <a:pt x="2437502" y="1853105"/>
                    <a:pt x="2473960" y="1828800"/>
                  </a:cubicBezTo>
                  <a:lnTo>
                    <a:pt x="2504440" y="1808480"/>
                  </a:lnTo>
                  <a:cubicBezTo>
                    <a:pt x="2509520" y="1805093"/>
                    <a:pt x="2515363" y="1802637"/>
                    <a:pt x="2519680" y="1798320"/>
                  </a:cubicBezTo>
                  <a:cubicBezTo>
                    <a:pt x="2528834" y="1789166"/>
                    <a:pt x="2537783" y="1778224"/>
                    <a:pt x="2550160" y="1772920"/>
                  </a:cubicBezTo>
                  <a:cubicBezTo>
                    <a:pt x="2556577" y="1770170"/>
                    <a:pt x="2563707" y="1769533"/>
                    <a:pt x="2570480" y="1767840"/>
                  </a:cubicBezTo>
                  <a:cubicBezTo>
                    <a:pt x="2577253" y="1762760"/>
                    <a:pt x="2584813" y="1758587"/>
                    <a:pt x="2590800" y="1752600"/>
                  </a:cubicBezTo>
                  <a:cubicBezTo>
                    <a:pt x="2595117" y="1748283"/>
                    <a:pt x="2596643" y="1741677"/>
                    <a:pt x="2600960" y="1737360"/>
                  </a:cubicBezTo>
                  <a:cubicBezTo>
                    <a:pt x="2606947" y="1731373"/>
                    <a:pt x="2615655" y="1728448"/>
                    <a:pt x="2621280" y="1722120"/>
                  </a:cubicBezTo>
                  <a:cubicBezTo>
                    <a:pt x="2639912" y="1701159"/>
                    <a:pt x="2639781" y="1697096"/>
                    <a:pt x="2646680" y="1676400"/>
                  </a:cubicBezTo>
                  <a:cubicBezTo>
                    <a:pt x="2639593" y="1633875"/>
                    <a:pt x="2647313" y="1654490"/>
                    <a:pt x="2621280" y="1615440"/>
                  </a:cubicBezTo>
                  <a:lnTo>
                    <a:pt x="2621280" y="1615440"/>
                  </a:lnTo>
                  <a:cubicBezTo>
                    <a:pt x="2617893" y="1605280"/>
                    <a:pt x="2617061" y="1593871"/>
                    <a:pt x="2611120" y="1584960"/>
                  </a:cubicBezTo>
                  <a:lnTo>
                    <a:pt x="2590800" y="1554480"/>
                  </a:lnTo>
                  <a:cubicBezTo>
                    <a:pt x="2587413" y="1549400"/>
                    <a:pt x="2582571" y="1545032"/>
                    <a:pt x="2580640" y="1539240"/>
                  </a:cubicBezTo>
                  <a:cubicBezTo>
                    <a:pt x="2578947" y="1534160"/>
                    <a:pt x="2577669" y="1528922"/>
                    <a:pt x="2575560" y="1524000"/>
                  </a:cubicBezTo>
                  <a:cubicBezTo>
                    <a:pt x="2572577" y="1517039"/>
                    <a:pt x="2568059" y="1510771"/>
                    <a:pt x="2565400" y="1503680"/>
                  </a:cubicBezTo>
                  <a:cubicBezTo>
                    <a:pt x="2562949" y="1497143"/>
                    <a:pt x="2563070" y="1489777"/>
                    <a:pt x="2560320" y="1483360"/>
                  </a:cubicBezTo>
                  <a:cubicBezTo>
                    <a:pt x="2557915" y="1477748"/>
                    <a:pt x="2552890" y="1473581"/>
                    <a:pt x="2550160" y="1468120"/>
                  </a:cubicBezTo>
                  <a:cubicBezTo>
                    <a:pt x="2544086" y="1455971"/>
                    <a:pt x="2539317" y="1440670"/>
                    <a:pt x="2534920" y="1427480"/>
                  </a:cubicBezTo>
                  <a:cubicBezTo>
                    <a:pt x="2532053" y="1407408"/>
                    <a:pt x="2529712" y="1386329"/>
                    <a:pt x="2524760" y="1366520"/>
                  </a:cubicBezTo>
                  <a:cubicBezTo>
                    <a:pt x="2523461" y="1361325"/>
                    <a:pt x="2521373" y="1356360"/>
                    <a:pt x="2519680" y="1351280"/>
                  </a:cubicBezTo>
                  <a:cubicBezTo>
                    <a:pt x="2521633" y="1331750"/>
                    <a:pt x="2530832" y="1275470"/>
                    <a:pt x="2519680" y="1254760"/>
                  </a:cubicBezTo>
                  <a:cubicBezTo>
                    <a:pt x="2513891" y="1244009"/>
                    <a:pt x="2489200" y="1234440"/>
                    <a:pt x="2489200" y="1234440"/>
                  </a:cubicBezTo>
                  <a:cubicBezTo>
                    <a:pt x="2455333" y="1236133"/>
                    <a:pt x="2421267" y="1235480"/>
                    <a:pt x="2387600" y="1239520"/>
                  </a:cubicBezTo>
                  <a:cubicBezTo>
                    <a:pt x="2378546" y="1240606"/>
                    <a:pt x="2371163" y="1247999"/>
                    <a:pt x="2362200" y="1249680"/>
                  </a:cubicBezTo>
                  <a:cubicBezTo>
                    <a:pt x="2343817" y="1253127"/>
                    <a:pt x="2324947" y="1253067"/>
                    <a:pt x="2306320" y="1254760"/>
                  </a:cubicBezTo>
                  <a:cubicBezTo>
                    <a:pt x="2301240" y="1258147"/>
                    <a:pt x="2296928" y="1263166"/>
                    <a:pt x="2291080" y="1264920"/>
                  </a:cubicBezTo>
                  <a:cubicBezTo>
                    <a:pt x="2279611" y="1268361"/>
                    <a:pt x="2267458" y="1269082"/>
                    <a:pt x="2255520" y="1270000"/>
                  </a:cubicBezTo>
                  <a:cubicBezTo>
                    <a:pt x="2223397" y="1272471"/>
                    <a:pt x="2191173" y="1273387"/>
                    <a:pt x="2159000" y="1275080"/>
                  </a:cubicBezTo>
                  <a:cubicBezTo>
                    <a:pt x="2143284" y="1280319"/>
                    <a:pt x="2131161" y="1285240"/>
                    <a:pt x="2113280" y="1285240"/>
                  </a:cubicBezTo>
                  <a:cubicBezTo>
                    <a:pt x="2089513" y="1285240"/>
                    <a:pt x="2065867" y="1281853"/>
                    <a:pt x="2042160" y="1280160"/>
                  </a:cubicBezTo>
                  <a:cubicBezTo>
                    <a:pt x="2027175" y="1270170"/>
                    <a:pt x="2023903" y="1269428"/>
                    <a:pt x="2011680" y="1254760"/>
                  </a:cubicBezTo>
                  <a:cubicBezTo>
                    <a:pt x="2007771" y="1250070"/>
                    <a:pt x="2006600" y="1242907"/>
                    <a:pt x="2001520" y="1239520"/>
                  </a:cubicBezTo>
                  <a:cubicBezTo>
                    <a:pt x="1995711" y="1235647"/>
                    <a:pt x="1987913" y="1236358"/>
                    <a:pt x="1981200" y="1234440"/>
                  </a:cubicBezTo>
                  <a:cubicBezTo>
                    <a:pt x="1976051" y="1232969"/>
                    <a:pt x="1971109" y="1230831"/>
                    <a:pt x="1965960" y="1229360"/>
                  </a:cubicBezTo>
                  <a:cubicBezTo>
                    <a:pt x="1959247" y="1227442"/>
                    <a:pt x="1952177" y="1226731"/>
                    <a:pt x="1945640" y="1224280"/>
                  </a:cubicBezTo>
                  <a:cubicBezTo>
                    <a:pt x="1938549" y="1221621"/>
                    <a:pt x="1932504" y="1216515"/>
                    <a:pt x="1925320" y="1214120"/>
                  </a:cubicBezTo>
                  <a:cubicBezTo>
                    <a:pt x="1917129" y="1211390"/>
                    <a:pt x="1908423" y="1210541"/>
                    <a:pt x="1899920" y="1209040"/>
                  </a:cubicBezTo>
                  <a:cubicBezTo>
                    <a:pt x="1879633" y="1205460"/>
                    <a:pt x="1859401" y="1201435"/>
                    <a:pt x="1838960" y="1198880"/>
                  </a:cubicBezTo>
                  <a:cubicBezTo>
                    <a:pt x="1781434" y="1191689"/>
                    <a:pt x="1811904" y="1195158"/>
                    <a:pt x="1747520" y="1188720"/>
                  </a:cubicBezTo>
                  <a:cubicBezTo>
                    <a:pt x="1742440" y="1187027"/>
                    <a:pt x="1737069" y="1186035"/>
                    <a:pt x="1732280" y="1183640"/>
                  </a:cubicBezTo>
                  <a:cubicBezTo>
                    <a:pt x="1726819" y="1180910"/>
                    <a:pt x="1722008" y="1177029"/>
                    <a:pt x="1717040" y="1173480"/>
                  </a:cubicBezTo>
                  <a:cubicBezTo>
                    <a:pt x="1672932" y="1141975"/>
                    <a:pt x="1717396" y="1172024"/>
                    <a:pt x="1681480" y="1148080"/>
                  </a:cubicBezTo>
                  <a:cubicBezTo>
                    <a:pt x="1652363" y="1104404"/>
                    <a:pt x="1687272" y="1159664"/>
                    <a:pt x="1666240" y="1117600"/>
                  </a:cubicBezTo>
                  <a:cubicBezTo>
                    <a:pt x="1663510" y="1112139"/>
                    <a:pt x="1659467" y="1107440"/>
                    <a:pt x="1656080" y="1102360"/>
                  </a:cubicBezTo>
                  <a:cubicBezTo>
                    <a:pt x="1657773" y="1083733"/>
                    <a:pt x="1657241" y="1064768"/>
                    <a:pt x="1661160" y="1046480"/>
                  </a:cubicBezTo>
                  <a:cubicBezTo>
                    <a:pt x="1662439" y="1040510"/>
                    <a:pt x="1668840" y="1036819"/>
                    <a:pt x="1671320" y="1031240"/>
                  </a:cubicBezTo>
                  <a:cubicBezTo>
                    <a:pt x="1675670" y="1021453"/>
                    <a:pt x="1679380" y="1011262"/>
                    <a:pt x="1681480" y="1000760"/>
                  </a:cubicBezTo>
                  <a:cubicBezTo>
                    <a:pt x="1684867" y="983827"/>
                    <a:pt x="1686179" y="966343"/>
                    <a:pt x="1691640" y="949960"/>
                  </a:cubicBezTo>
                  <a:cubicBezTo>
                    <a:pt x="1698928" y="928096"/>
                    <a:pt x="1695421" y="939915"/>
                    <a:pt x="1701800" y="914400"/>
                  </a:cubicBezTo>
                  <a:cubicBezTo>
                    <a:pt x="1700107" y="890693"/>
                    <a:pt x="1699497" y="866884"/>
                    <a:pt x="1696720" y="843280"/>
                  </a:cubicBezTo>
                  <a:cubicBezTo>
                    <a:pt x="1694756" y="826582"/>
                    <a:pt x="1688857" y="827553"/>
                    <a:pt x="1681480" y="812800"/>
                  </a:cubicBezTo>
                  <a:cubicBezTo>
                    <a:pt x="1679085" y="808011"/>
                    <a:pt x="1678280" y="802574"/>
                    <a:pt x="1676400" y="797560"/>
                  </a:cubicBezTo>
                  <a:cubicBezTo>
                    <a:pt x="1673198" y="789022"/>
                    <a:pt x="1669442" y="780698"/>
                    <a:pt x="1666240" y="772160"/>
                  </a:cubicBezTo>
                  <a:cubicBezTo>
                    <a:pt x="1664360" y="767146"/>
                    <a:pt x="1663269" y="761842"/>
                    <a:pt x="1661160" y="756920"/>
                  </a:cubicBezTo>
                  <a:cubicBezTo>
                    <a:pt x="1658177" y="749959"/>
                    <a:pt x="1654757" y="743175"/>
                    <a:pt x="1651000" y="736600"/>
                  </a:cubicBezTo>
                  <a:cubicBezTo>
                    <a:pt x="1647971" y="731299"/>
                    <a:pt x="1643320" y="726939"/>
                    <a:pt x="1640840" y="721360"/>
                  </a:cubicBezTo>
                  <a:cubicBezTo>
                    <a:pt x="1636490" y="711573"/>
                    <a:pt x="1634067" y="701040"/>
                    <a:pt x="1630680" y="690880"/>
                  </a:cubicBezTo>
                  <a:cubicBezTo>
                    <a:pt x="1628987" y="685800"/>
                    <a:pt x="1628570" y="680095"/>
                    <a:pt x="1625600" y="675640"/>
                  </a:cubicBezTo>
                  <a:cubicBezTo>
                    <a:pt x="1622213" y="670560"/>
                    <a:pt x="1617920" y="665979"/>
                    <a:pt x="1615440" y="660400"/>
                  </a:cubicBezTo>
                  <a:cubicBezTo>
                    <a:pt x="1587397" y="597304"/>
                    <a:pt x="1627207" y="662811"/>
                    <a:pt x="1584960" y="599440"/>
                  </a:cubicBezTo>
                  <a:lnTo>
                    <a:pt x="1574800" y="584200"/>
                  </a:lnTo>
                  <a:cubicBezTo>
                    <a:pt x="1571413" y="579120"/>
                    <a:pt x="1570432" y="570891"/>
                    <a:pt x="1564640" y="568960"/>
                  </a:cubicBezTo>
                  <a:lnTo>
                    <a:pt x="1549400" y="563880"/>
                  </a:lnTo>
                  <a:cubicBezTo>
                    <a:pt x="1528801" y="522682"/>
                    <a:pt x="1554414" y="561933"/>
                    <a:pt x="1508760" y="533400"/>
                  </a:cubicBezTo>
                  <a:cubicBezTo>
                    <a:pt x="1456239" y="500574"/>
                    <a:pt x="1538940" y="531607"/>
                    <a:pt x="1483360" y="513080"/>
                  </a:cubicBezTo>
                  <a:cubicBezTo>
                    <a:pt x="1462241" y="481402"/>
                    <a:pt x="1483053" y="517136"/>
                    <a:pt x="1468120" y="467360"/>
                  </a:cubicBezTo>
                  <a:cubicBezTo>
                    <a:pt x="1462389" y="448256"/>
                    <a:pt x="1456065" y="445145"/>
                    <a:pt x="1442720" y="431800"/>
                  </a:cubicBezTo>
                  <a:cubicBezTo>
                    <a:pt x="1441027" y="425027"/>
                    <a:pt x="1439646" y="418167"/>
                    <a:pt x="1437640" y="411480"/>
                  </a:cubicBezTo>
                  <a:cubicBezTo>
                    <a:pt x="1434563" y="401222"/>
                    <a:pt x="1430077" y="391390"/>
                    <a:pt x="1427480" y="381000"/>
                  </a:cubicBezTo>
                  <a:cubicBezTo>
                    <a:pt x="1425787" y="374227"/>
                    <a:pt x="1423915" y="367496"/>
                    <a:pt x="1422400" y="360680"/>
                  </a:cubicBezTo>
                  <a:cubicBezTo>
                    <a:pt x="1420527" y="352251"/>
                    <a:pt x="1419414" y="343657"/>
                    <a:pt x="1417320" y="335280"/>
                  </a:cubicBezTo>
                  <a:cubicBezTo>
                    <a:pt x="1416021" y="330085"/>
                    <a:pt x="1415210" y="324495"/>
                    <a:pt x="1412240" y="320040"/>
                  </a:cubicBezTo>
                  <a:cubicBezTo>
                    <a:pt x="1408255" y="314062"/>
                    <a:pt x="1402080" y="309880"/>
                    <a:pt x="1397000" y="304800"/>
                  </a:cubicBezTo>
                  <a:cubicBezTo>
                    <a:pt x="1395307" y="299720"/>
                    <a:pt x="1393391" y="294709"/>
                    <a:pt x="1391920" y="289560"/>
                  </a:cubicBezTo>
                  <a:cubicBezTo>
                    <a:pt x="1390002" y="282847"/>
                    <a:pt x="1389291" y="275777"/>
                    <a:pt x="1386840" y="269240"/>
                  </a:cubicBezTo>
                  <a:cubicBezTo>
                    <a:pt x="1384181" y="262149"/>
                    <a:pt x="1379663" y="255881"/>
                    <a:pt x="1376680" y="248920"/>
                  </a:cubicBezTo>
                  <a:cubicBezTo>
                    <a:pt x="1364061" y="219475"/>
                    <a:pt x="1380965" y="247728"/>
                    <a:pt x="1361440" y="218440"/>
                  </a:cubicBezTo>
                  <a:cubicBezTo>
                    <a:pt x="1348966" y="168544"/>
                    <a:pt x="1367025" y="229611"/>
                    <a:pt x="1341120" y="177800"/>
                  </a:cubicBezTo>
                  <a:cubicBezTo>
                    <a:pt x="1336331" y="168221"/>
                    <a:pt x="1334347" y="157480"/>
                    <a:pt x="1330960" y="147320"/>
                  </a:cubicBezTo>
                  <a:lnTo>
                    <a:pt x="1325880" y="132080"/>
                  </a:lnTo>
                  <a:cubicBezTo>
                    <a:pt x="1324187" y="127000"/>
                    <a:pt x="1323770" y="121295"/>
                    <a:pt x="1320800" y="116840"/>
                  </a:cubicBezTo>
                  <a:cubicBezTo>
                    <a:pt x="1317413" y="111760"/>
                    <a:pt x="1313120" y="107179"/>
                    <a:pt x="1310640" y="101600"/>
                  </a:cubicBezTo>
                  <a:cubicBezTo>
                    <a:pt x="1306290" y="91813"/>
                    <a:pt x="1306421" y="80031"/>
                    <a:pt x="1300480" y="71120"/>
                  </a:cubicBezTo>
                  <a:lnTo>
                    <a:pt x="1280160" y="40640"/>
                  </a:lnTo>
                  <a:cubicBezTo>
                    <a:pt x="1270170" y="25655"/>
                    <a:pt x="1269428" y="22383"/>
                    <a:pt x="1254760" y="10160"/>
                  </a:cubicBezTo>
                  <a:cubicBezTo>
                    <a:pt x="1250070" y="6251"/>
                    <a:pt x="1244600" y="3387"/>
                    <a:pt x="1239520" y="0"/>
                  </a:cubicBezTo>
                  <a:cubicBezTo>
                    <a:pt x="1209040" y="1693"/>
                    <a:pt x="1178351" y="1132"/>
                    <a:pt x="1148080" y="5080"/>
                  </a:cubicBezTo>
                  <a:cubicBezTo>
                    <a:pt x="1139038" y="6259"/>
                    <a:pt x="1131218" y="12038"/>
                    <a:pt x="1122680" y="15240"/>
                  </a:cubicBezTo>
                  <a:cubicBezTo>
                    <a:pt x="1117666" y="17120"/>
                    <a:pt x="1112520" y="18627"/>
                    <a:pt x="1107440" y="20320"/>
                  </a:cubicBezTo>
                  <a:cubicBezTo>
                    <a:pt x="1102360" y="25400"/>
                    <a:pt x="1093609" y="28515"/>
                    <a:pt x="1092200" y="35560"/>
                  </a:cubicBezTo>
                  <a:cubicBezTo>
                    <a:pt x="1089852" y="47301"/>
                    <a:pt x="1094932" y="59379"/>
                    <a:pt x="1097280" y="71120"/>
                  </a:cubicBezTo>
                  <a:cubicBezTo>
                    <a:pt x="1100536" y="87399"/>
                    <a:pt x="1104069" y="90324"/>
                    <a:pt x="1117600" y="101600"/>
                  </a:cubicBezTo>
                  <a:cubicBezTo>
                    <a:pt x="1122290" y="105509"/>
                    <a:pt x="1127261" y="109280"/>
                    <a:pt x="1132840" y="111760"/>
                  </a:cubicBezTo>
                  <a:cubicBezTo>
                    <a:pt x="1148742" y="118827"/>
                    <a:pt x="1166752" y="122778"/>
                    <a:pt x="1183640" y="127000"/>
                  </a:cubicBezTo>
                  <a:cubicBezTo>
                    <a:pt x="1193800" y="133773"/>
                    <a:pt x="1208659" y="136398"/>
                    <a:pt x="1214120" y="147320"/>
                  </a:cubicBezTo>
                  <a:cubicBezTo>
                    <a:pt x="1217507" y="154093"/>
                    <a:pt x="1220523" y="161065"/>
                    <a:pt x="1224280" y="167640"/>
                  </a:cubicBezTo>
                  <a:cubicBezTo>
                    <a:pt x="1227309" y="172941"/>
                    <a:pt x="1231710" y="177419"/>
                    <a:pt x="1234440" y="182880"/>
                  </a:cubicBezTo>
                  <a:cubicBezTo>
                    <a:pt x="1236835" y="187669"/>
                    <a:pt x="1237827" y="193040"/>
                    <a:pt x="1239520" y="198120"/>
                  </a:cubicBezTo>
                  <a:cubicBezTo>
                    <a:pt x="1227477" y="258336"/>
                    <a:pt x="1243307" y="195950"/>
                    <a:pt x="1224280" y="238760"/>
                  </a:cubicBezTo>
                  <a:cubicBezTo>
                    <a:pt x="1219930" y="248547"/>
                    <a:pt x="1214120" y="269240"/>
                    <a:pt x="1214120" y="269240"/>
                  </a:cubicBezTo>
                  <a:cubicBezTo>
                    <a:pt x="1215813" y="289560"/>
                    <a:pt x="1215201" y="310206"/>
                    <a:pt x="1219200" y="330200"/>
                  </a:cubicBezTo>
                  <a:cubicBezTo>
                    <a:pt x="1220397" y="336187"/>
                    <a:pt x="1227429" y="339648"/>
                    <a:pt x="1229360" y="345440"/>
                  </a:cubicBezTo>
                  <a:cubicBezTo>
                    <a:pt x="1254660" y="421340"/>
                    <a:pt x="1215883" y="338806"/>
                    <a:pt x="1244600" y="396240"/>
                  </a:cubicBezTo>
                  <a:cubicBezTo>
                    <a:pt x="1256643" y="456456"/>
                    <a:pt x="1240813" y="394070"/>
                    <a:pt x="1259840" y="436880"/>
                  </a:cubicBezTo>
                  <a:cubicBezTo>
                    <a:pt x="1264190" y="446667"/>
                    <a:pt x="1266613" y="457200"/>
                    <a:pt x="1270000" y="467360"/>
                  </a:cubicBezTo>
                  <a:lnTo>
                    <a:pt x="1275080" y="482600"/>
                  </a:lnTo>
                  <a:cubicBezTo>
                    <a:pt x="1272505" y="516081"/>
                    <a:pt x="1272093" y="546843"/>
                    <a:pt x="1264920" y="579120"/>
                  </a:cubicBezTo>
                  <a:cubicBezTo>
                    <a:pt x="1262796" y="588679"/>
                    <a:pt x="1257239" y="602986"/>
                    <a:pt x="1249680" y="609600"/>
                  </a:cubicBezTo>
                  <a:cubicBezTo>
                    <a:pt x="1228181" y="628411"/>
                    <a:pt x="1224892" y="628023"/>
                    <a:pt x="1203960" y="635000"/>
                  </a:cubicBezTo>
                  <a:cubicBezTo>
                    <a:pt x="1164649" y="631069"/>
                    <a:pt x="1108729" y="624840"/>
                    <a:pt x="1071880" y="624840"/>
                  </a:cubicBezTo>
                  <a:cubicBezTo>
                    <a:pt x="1041353" y="624840"/>
                    <a:pt x="1010920" y="628227"/>
                    <a:pt x="980440" y="629920"/>
                  </a:cubicBezTo>
                  <a:cubicBezTo>
                    <a:pt x="916010" y="640658"/>
                    <a:pt x="928003" y="640787"/>
                    <a:pt x="822960" y="629920"/>
                  </a:cubicBezTo>
                  <a:cubicBezTo>
                    <a:pt x="815427" y="629141"/>
                    <a:pt x="809601" y="622743"/>
                    <a:pt x="802640" y="619760"/>
                  </a:cubicBezTo>
                  <a:cubicBezTo>
                    <a:pt x="797718" y="617651"/>
                    <a:pt x="792189" y="617075"/>
                    <a:pt x="787400" y="614680"/>
                  </a:cubicBezTo>
                  <a:cubicBezTo>
                    <a:pt x="748009" y="594985"/>
                    <a:pt x="795226" y="612209"/>
                    <a:pt x="756920" y="599440"/>
                  </a:cubicBezTo>
                  <a:cubicBezTo>
                    <a:pt x="712396" y="554916"/>
                    <a:pt x="768875" y="609403"/>
                    <a:pt x="726440" y="574040"/>
                  </a:cubicBezTo>
                  <a:cubicBezTo>
                    <a:pt x="720921" y="569441"/>
                    <a:pt x="717046" y="562976"/>
                    <a:pt x="711200" y="558800"/>
                  </a:cubicBezTo>
                  <a:cubicBezTo>
                    <a:pt x="705038" y="554398"/>
                    <a:pt x="697911" y="551452"/>
                    <a:pt x="690880" y="548640"/>
                  </a:cubicBezTo>
                  <a:cubicBezTo>
                    <a:pt x="680936" y="544663"/>
                    <a:pt x="670560" y="541867"/>
                    <a:pt x="660400" y="538480"/>
                  </a:cubicBezTo>
                  <a:cubicBezTo>
                    <a:pt x="621010" y="525350"/>
                    <a:pt x="650503" y="533756"/>
                    <a:pt x="568960" y="528320"/>
                  </a:cubicBezTo>
                  <a:cubicBezTo>
                    <a:pt x="558800" y="524933"/>
                    <a:pt x="548982" y="520260"/>
                    <a:pt x="538480" y="518160"/>
                  </a:cubicBezTo>
                  <a:cubicBezTo>
                    <a:pt x="506234" y="511711"/>
                    <a:pt x="521457" y="515174"/>
                    <a:pt x="492760" y="508000"/>
                  </a:cubicBezTo>
                  <a:cubicBezTo>
                    <a:pt x="486768" y="504005"/>
                    <a:pt x="471294" y="491758"/>
                    <a:pt x="462280" y="492760"/>
                  </a:cubicBezTo>
                  <a:cubicBezTo>
                    <a:pt x="437041" y="495564"/>
                    <a:pt x="421527" y="509769"/>
                    <a:pt x="401320" y="523240"/>
                  </a:cubicBezTo>
                  <a:lnTo>
                    <a:pt x="386080" y="533400"/>
                  </a:lnTo>
                  <a:cubicBezTo>
                    <a:pt x="381000" y="536787"/>
                    <a:pt x="374503" y="538676"/>
                    <a:pt x="370840" y="543560"/>
                  </a:cubicBezTo>
                  <a:cubicBezTo>
                    <a:pt x="351937" y="568764"/>
                    <a:pt x="362645" y="559184"/>
                    <a:pt x="340360" y="574040"/>
                  </a:cubicBezTo>
                  <a:cubicBezTo>
                    <a:pt x="323288" y="625257"/>
                    <a:pt x="349336" y="545813"/>
                    <a:pt x="330200" y="609600"/>
                  </a:cubicBezTo>
                  <a:cubicBezTo>
                    <a:pt x="327123" y="619858"/>
                    <a:pt x="325981" y="631169"/>
                    <a:pt x="320040" y="640080"/>
                  </a:cubicBezTo>
                  <a:cubicBezTo>
                    <a:pt x="316653" y="645160"/>
                    <a:pt x="314882" y="651819"/>
                    <a:pt x="309880" y="655320"/>
                  </a:cubicBezTo>
                  <a:cubicBezTo>
                    <a:pt x="287365" y="671081"/>
                    <a:pt x="255709" y="681927"/>
                    <a:pt x="228600" y="685800"/>
                  </a:cubicBezTo>
                  <a:lnTo>
                    <a:pt x="193040" y="690880"/>
                  </a:lnTo>
                  <a:lnTo>
                    <a:pt x="162560" y="701040"/>
                  </a:lnTo>
                  <a:cubicBezTo>
                    <a:pt x="157480" y="702733"/>
                    <a:pt x="152109" y="703725"/>
                    <a:pt x="147320" y="706120"/>
                  </a:cubicBezTo>
                  <a:cubicBezTo>
                    <a:pt x="79927" y="739816"/>
                    <a:pt x="164083" y="698936"/>
                    <a:pt x="111760" y="721360"/>
                  </a:cubicBezTo>
                  <a:cubicBezTo>
                    <a:pt x="104799" y="724343"/>
                    <a:pt x="98471" y="728708"/>
                    <a:pt x="91440" y="731520"/>
                  </a:cubicBezTo>
                  <a:cubicBezTo>
                    <a:pt x="81496" y="735497"/>
                    <a:pt x="69871" y="735739"/>
                    <a:pt x="60960" y="741680"/>
                  </a:cubicBezTo>
                  <a:lnTo>
                    <a:pt x="30480" y="762000"/>
                  </a:lnTo>
                  <a:cubicBezTo>
                    <a:pt x="27093" y="767080"/>
                    <a:pt x="25088" y="773426"/>
                    <a:pt x="20320" y="777240"/>
                  </a:cubicBezTo>
                  <a:cubicBezTo>
                    <a:pt x="-4310" y="796944"/>
                    <a:pt x="11084" y="764309"/>
                    <a:pt x="0" y="797560"/>
                  </a:cubicBezTo>
                  <a:cubicBezTo>
                    <a:pt x="1693" y="831427"/>
                    <a:pt x="1193" y="865475"/>
                    <a:pt x="5080" y="899160"/>
                  </a:cubicBezTo>
                  <a:cubicBezTo>
                    <a:pt x="6308" y="909799"/>
                    <a:pt x="13140" y="919138"/>
                    <a:pt x="15240" y="929640"/>
                  </a:cubicBezTo>
                  <a:cubicBezTo>
                    <a:pt x="18627" y="946573"/>
                    <a:pt x="19939" y="964057"/>
                    <a:pt x="25400" y="980440"/>
                  </a:cubicBezTo>
                  <a:cubicBezTo>
                    <a:pt x="27093" y="985520"/>
                    <a:pt x="28085" y="990891"/>
                    <a:pt x="30480" y="995680"/>
                  </a:cubicBezTo>
                  <a:cubicBezTo>
                    <a:pt x="33210" y="1001141"/>
                    <a:pt x="36731" y="1006230"/>
                    <a:pt x="40640" y="1010920"/>
                  </a:cubicBezTo>
                  <a:cubicBezTo>
                    <a:pt x="45239" y="1016439"/>
                    <a:pt x="50800" y="1021080"/>
                    <a:pt x="55880" y="1026160"/>
                  </a:cubicBezTo>
                  <a:cubicBezTo>
                    <a:pt x="57573" y="1031240"/>
                    <a:pt x="58359" y="1036719"/>
                    <a:pt x="60960" y="1041400"/>
                  </a:cubicBezTo>
                  <a:lnTo>
                    <a:pt x="91440" y="1087120"/>
                  </a:lnTo>
                  <a:cubicBezTo>
                    <a:pt x="94827" y="1092200"/>
                    <a:pt x="99669" y="1096568"/>
                    <a:pt x="101600" y="1102360"/>
                  </a:cubicBezTo>
                  <a:lnTo>
                    <a:pt x="111760" y="1132840"/>
                  </a:lnTo>
                  <a:cubicBezTo>
                    <a:pt x="127174" y="1179082"/>
                    <a:pt x="103530" y="1106048"/>
                    <a:pt x="121920" y="1173480"/>
                  </a:cubicBezTo>
                  <a:cubicBezTo>
                    <a:pt x="124738" y="1183812"/>
                    <a:pt x="132080" y="1203960"/>
                    <a:pt x="132080" y="1203960"/>
                  </a:cubicBezTo>
                  <a:cubicBezTo>
                    <a:pt x="133773" y="1232747"/>
                    <a:pt x="135303" y="1261543"/>
                    <a:pt x="137160" y="1290320"/>
                  </a:cubicBezTo>
                  <a:cubicBezTo>
                    <a:pt x="142042" y="1365984"/>
                    <a:pt x="137874" y="1339612"/>
                    <a:pt x="147320" y="1386840"/>
                  </a:cubicBezTo>
                  <a:cubicBezTo>
                    <a:pt x="144390" y="1468876"/>
                    <a:pt x="156979" y="1491470"/>
                    <a:pt x="137160" y="1544320"/>
                  </a:cubicBezTo>
                  <a:cubicBezTo>
                    <a:pt x="133958" y="1552858"/>
                    <a:pt x="130202" y="1561182"/>
                    <a:pt x="127000" y="1569720"/>
                  </a:cubicBezTo>
                  <a:cubicBezTo>
                    <a:pt x="125120" y="1574734"/>
                    <a:pt x="124315" y="1580171"/>
                    <a:pt x="121920" y="1584960"/>
                  </a:cubicBezTo>
                  <a:cubicBezTo>
                    <a:pt x="119190" y="1590421"/>
                    <a:pt x="114240" y="1594621"/>
                    <a:pt x="111760" y="1600200"/>
                  </a:cubicBezTo>
                  <a:cubicBezTo>
                    <a:pt x="107410" y="1609987"/>
                    <a:pt x="101600" y="1630680"/>
                    <a:pt x="101600" y="1630680"/>
                  </a:cubicBezTo>
                  <a:cubicBezTo>
                    <a:pt x="104987" y="1688253"/>
                    <a:pt x="93522" y="1748687"/>
                    <a:pt x="111760" y="1803400"/>
                  </a:cubicBezTo>
                  <a:cubicBezTo>
                    <a:pt x="115892" y="1815795"/>
                    <a:pt x="117152" y="1824032"/>
                    <a:pt x="127000" y="1833880"/>
                  </a:cubicBezTo>
                  <a:cubicBezTo>
                    <a:pt x="131317" y="1838197"/>
                    <a:pt x="137160" y="1840653"/>
                    <a:pt x="142240" y="1844040"/>
                  </a:cubicBezTo>
                  <a:lnTo>
                    <a:pt x="172720" y="1889760"/>
                  </a:lnTo>
                  <a:lnTo>
                    <a:pt x="182880" y="1905000"/>
                  </a:lnTo>
                  <a:cubicBezTo>
                    <a:pt x="183079" y="1906394"/>
                    <a:pt x="188478" y="1952896"/>
                    <a:pt x="193040" y="1960880"/>
                  </a:cubicBezTo>
                  <a:cubicBezTo>
                    <a:pt x="200207" y="1973422"/>
                    <a:pt x="207520" y="1975740"/>
                    <a:pt x="218440" y="19812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Freihandform: Form 9">
              <a:hlinkClick r:id="rId21" action="ppaction://hlinksldjump"/>
              <a:extLst>
                <a:ext uri="{FF2B5EF4-FFF2-40B4-BE49-F238E27FC236}">
                  <a16:creationId xmlns:a16="http://schemas.microsoft.com/office/drawing/2014/main" id="{2B681C15-ADA8-49B0-BEC3-4C3C91A71834}"/>
                </a:ext>
              </a:extLst>
            </p:cNvPr>
            <p:cNvSpPr/>
            <p:nvPr/>
          </p:nvSpPr>
          <p:spPr>
            <a:xfrm>
              <a:off x="7391400" y="3764280"/>
              <a:ext cx="2529852" cy="2519680"/>
            </a:xfrm>
            <a:custGeom>
              <a:avLst/>
              <a:gdLst>
                <a:gd name="connsiteX0" fmla="*/ 0 w 2529852"/>
                <a:gd name="connsiteY0" fmla="*/ 492760 h 2519680"/>
                <a:gd name="connsiteX1" fmla="*/ 20320 w 2529852"/>
                <a:gd name="connsiteY1" fmla="*/ 518160 h 2519680"/>
                <a:gd name="connsiteX2" fmla="*/ 30480 w 2529852"/>
                <a:gd name="connsiteY2" fmla="*/ 553720 h 2519680"/>
                <a:gd name="connsiteX3" fmla="*/ 40640 w 2529852"/>
                <a:gd name="connsiteY3" fmla="*/ 584200 h 2519680"/>
                <a:gd name="connsiteX4" fmla="*/ 50800 w 2529852"/>
                <a:gd name="connsiteY4" fmla="*/ 619760 h 2519680"/>
                <a:gd name="connsiteX5" fmla="*/ 55880 w 2529852"/>
                <a:gd name="connsiteY5" fmla="*/ 660400 h 2519680"/>
                <a:gd name="connsiteX6" fmla="*/ 60960 w 2529852"/>
                <a:gd name="connsiteY6" fmla="*/ 685800 h 2519680"/>
                <a:gd name="connsiteX7" fmla="*/ 66040 w 2529852"/>
                <a:gd name="connsiteY7" fmla="*/ 726440 h 2519680"/>
                <a:gd name="connsiteX8" fmla="*/ 86360 w 2529852"/>
                <a:gd name="connsiteY8" fmla="*/ 772160 h 2519680"/>
                <a:gd name="connsiteX9" fmla="*/ 91440 w 2529852"/>
                <a:gd name="connsiteY9" fmla="*/ 792480 h 2519680"/>
                <a:gd name="connsiteX10" fmla="*/ 101600 w 2529852"/>
                <a:gd name="connsiteY10" fmla="*/ 807720 h 2519680"/>
                <a:gd name="connsiteX11" fmla="*/ 116840 w 2529852"/>
                <a:gd name="connsiteY11" fmla="*/ 919480 h 2519680"/>
                <a:gd name="connsiteX12" fmla="*/ 121920 w 2529852"/>
                <a:gd name="connsiteY12" fmla="*/ 934720 h 2519680"/>
                <a:gd name="connsiteX13" fmla="*/ 127000 w 2529852"/>
                <a:gd name="connsiteY13" fmla="*/ 949960 h 2519680"/>
                <a:gd name="connsiteX14" fmla="*/ 152400 w 2529852"/>
                <a:gd name="connsiteY14" fmla="*/ 995680 h 2519680"/>
                <a:gd name="connsiteX15" fmla="*/ 157480 w 2529852"/>
                <a:gd name="connsiteY15" fmla="*/ 1016000 h 2519680"/>
                <a:gd name="connsiteX16" fmla="*/ 167640 w 2529852"/>
                <a:gd name="connsiteY16" fmla="*/ 1046480 h 2519680"/>
                <a:gd name="connsiteX17" fmla="*/ 172720 w 2529852"/>
                <a:gd name="connsiteY17" fmla="*/ 1163320 h 2519680"/>
                <a:gd name="connsiteX18" fmla="*/ 182880 w 2529852"/>
                <a:gd name="connsiteY18" fmla="*/ 1193800 h 2519680"/>
                <a:gd name="connsiteX19" fmla="*/ 193040 w 2529852"/>
                <a:gd name="connsiteY19" fmla="*/ 1239520 h 2519680"/>
                <a:gd name="connsiteX20" fmla="*/ 198120 w 2529852"/>
                <a:gd name="connsiteY20" fmla="*/ 1254760 h 2519680"/>
                <a:gd name="connsiteX21" fmla="*/ 193040 w 2529852"/>
                <a:gd name="connsiteY21" fmla="*/ 1412240 h 2519680"/>
                <a:gd name="connsiteX22" fmla="*/ 187960 w 2529852"/>
                <a:gd name="connsiteY22" fmla="*/ 1427480 h 2519680"/>
                <a:gd name="connsiteX23" fmla="*/ 177800 w 2529852"/>
                <a:gd name="connsiteY23" fmla="*/ 1493520 h 2519680"/>
                <a:gd name="connsiteX24" fmla="*/ 172720 w 2529852"/>
                <a:gd name="connsiteY24" fmla="*/ 1610360 h 2519680"/>
                <a:gd name="connsiteX25" fmla="*/ 172720 w 2529852"/>
                <a:gd name="connsiteY25" fmla="*/ 1701800 h 2519680"/>
                <a:gd name="connsiteX26" fmla="*/ 187960 w 2529852"/>
                <a:gd name="connsiteY26" fmla="*/ 1711960 h 2519680"/>
                <a:gd name="connsiteX27" fmla="*/ 218440 w 2529852"/>
                <a:gd name="connsiteY27" fmla="*/ 1722120 h 2519680"/>
                <a:gd name="connsiteX28" fmla="*/ 233680 w 2529852"/>
                <a:gd name="connsiteY28" fmla="*/ 1727200 h 2519680"/>
                <a:gd name="connsiteX29" fmla="*/ 284480 w 2529852"/>
                <a:gd name="connsiteY29" fmla="*/ 1732280 h 2519680"/>
                <a:gd name="connsiteX30" fmla="*/ 360680 w 2529852"/>
                <a:gd name="connsiteY30" fmla="*/ 1732280 h 2519680"/>
                <a:gd name="connsiteX31" fmla="*/ 375920 w 2529852"/>
                <a:gd name="connsiteY31" fmla="*/ 1722120 h 2519680"/>
                <a:gd name="connsiteX32" fmla="*/ 386080 w 2529852"/>
                <a:gd name="connsiteY32" fmla="*/ 1706880 h 2519680"/>
                <a:gd name="connsiteX33" fmla="*/ 401320 w 2529852"/>
                <a:gd name="connsiteY33" fmla="*/ 1691640 h 2519680"/>
                <a:gd name="connsiteX34" fmla="*/ 421640 w 2529852"/>
                <a:gd name="connsiteY34" fmla="*/ 1666240 h 2519680"/>
                <a:gd name="connsiteX35" fmla="*/ 426720 w 2529852"/>
                <a:gd name="connsiteY35" fmla="*/ 1651000 h 2519680"/>
                <a:gd name="connsiteX36" fmla="*/ 462280 w 2529852"/>
                <a:gd name="connsiteY36" fmla="*/ 1640840 h 2519680"/>
                <a:gd name="connsiteX37" fmla="*/ 477520 w 2529852"/>
                <a:gd name="connsiteY37" fmla="*/ 1645920 h 2519680"/>
                <a:gd name="connsiteX38" fmla="*/ 523240 w 2529852"/>
                <a:gd name="connsiteY38" fmla="*/ 1666240 h 2519680"/>
                <a:gd name="connsiteX39" fmla="*/ 599440 w 2529852"/>
                <a:gd name="connsiteY39" fmla="*/ 1671320 h 2519680"/>
                <a:gd name="connsiteX40" fmla="*/ 635000 w 2529852"/>
                <a:gd name="connsiteY40" fmla="*/ 1686560 h 2519680"/>
                <a:gd name="connsiteX41" fmla="*/ 665480 w 2529852"/>
                <a:gd name="connsiteY41" fmla="*/ 1706880 h 2519680"/>
                <a:gd name="connsiteX42" fmla="*/ 675640 w 2529852"/>
                <a:gd name="connsiteY42" fmla="*/ 1757680 h 2519680"/>
                <a:gd name="connsiteX43" fmla="*/ 670560 w 2529852"/>
                <a:gd name="connsiteY43" fmla="*/ 1788160 h 2519680"/>
                <a:gd name="connsiteX44" fmla="*/ 655320 w 2529852"/>
                <a:gd name="connsiteY44" fmla="*/ 1793240 h 2519680"/>
                <a:gd name="connsiteX45" fmla="*/ 604520 w 2529852"/>
                <a:gd name="connsiteY45" fmla="*/ 1788160 h 2519680"/>
                <a:gd name="connsiteX46" fmla="*/ 579120 w 2529852"/>
                <a:gd name="connsiteY46" fmla="*/ 1783080 h 2519680"/>
                <a:gd name="connsiteX47" fmla="*/ 538480 w 2529852"/>
                <a:gd name="connsiteY47" fmla="*/ 1772920 h 2519680"/>
                <a:gd name="connsiteX48" fmla="*/ 502920 w 2529852"/>
                <a:gd name="connsiteY48" fmla="*/ 1767840 h 2519680"/>
                <a:gd name="connsiteX49" fmla="*/ 421640 w 2529852"/>
                <a:gd name="connsiteY49" fmla="*/ 1783080 h 2519680"/>
                <a:gd name="connsiteX50" fmla="*/ 416560 w 2529852"/>
                <a:gd name="connsiteY50" fmla="*/ 1798320 h 2519680"/>
                <a:gd name="connsiteX51" fmla="*/ 421640 w 2529852"/>
                <a:gd name="connsiteY51" fmla="*/ 1874520 h 2519680"/>
                <a:gd name="connsiteX52" fmla="*/ 462280 w 2529852"/>
                <a:gd name="connsiteY52" fmla="*/ 1910080 h 2519680"/>
                <a:gd name="connsiteX53" fmla="*/ 502920 w 2529852"/>
                <a:gd name="connsiteY53" fmla="*/ 1915160 h 2519680"/>
                <a:gd name="connsiteX54" fmla="*/ 538480 w 2529852"/>
                <a:gd name="connsiteY54" fmla="*/ 1940560 h 2519680"/>
                <a:gd name="connsiteX55" fmla="*/ 548640 w 2529852"/>
                <a:gd name="connsiteY55" fmla="*/ 1955800 h 2519680"/>
                <a:gd name="connsiteX56" fmla="*/ 558800 w 2529852"/>
                <a:gd name="connsiteY56" fmla="*/ 1986280 h 2519680"/>
                <a:gd name="connsiteX57" fmla="*/ 563880 w 2529852"/>
                <a:gd name="connsiteY57" fmla="*/ 2001520 h 2519680"/>
                <a:gd name="connsiteX58" fmla="*/ 558800 w 2529852"/>
                <a:gd name="connsiteY58" fmla="*/ 2026920 h 2519680"/>
                <a:gd name="connsiteX59" fmla="*/ 518160 w 2529852"/>
                <a:gd name="connsiteY59" fmla="*/ 2072640 h 2519680"/>
                <a:gd name="connsiteX60" fmla="*/ 502920 w 2529852"/>
                <a:gd name="connsiteY60" fmla="*/ 2077720 h 2519680"/>
                <a:gd name="connsiteX61" fmla="*/ 487680 w 2529852"/>
                <a:gd name="connsiteY61" fmla="*/ 2087880 h 2519680"/>
                <a:gd name="connsiteX62" fmla="*/ 472440 w 2529852"/>
                <a:gd name="connsiteY62" fmla="*/ 2092960 h 2519680"/>
                <a:gd name="connsiteX63" fmla="*/ 360680 w 2529852"/>
                <a:gd name="connsiteY63" fmla="*/ 2098040 h 2519680"/>
                <a:gd name="connsiteX64" fmla="*/ 325120 w 2529852"/>
                <a:gd name="connsiteY64" fmla="*/ 2113280 h 2519680"/>
                <a:gd name="connsiteX65" fmla="*/ 304800 w 2529852"/>
                <a:gd name="connsiteY65" fmla="*/ 2138680 h 2519680"/>
                <a:gd name="connsiteX66" fmla="*/ 309880 w 2529852"/>
                <a:gd name="connsiteY66" fmla="*/ 2204720 h 2519680"/>
                <a:gd name="connsiteX67" fmla="*/ 314960 w 2529852"/>
                <a:gd name="connsiteY67" fmla="*/ 2219960 h 2519680"/>
                <a:gd name="connsiteX68" fmla="*/ 325120 w 2529852"/>
                <a:gd name="connsiteY68" fmla="*/ 2265680 h 2519680"/>
                <a:gd name="connsiteX69" fmla="*/ 330200 w 2529852"/>
                <a:gd name="connsiteY69" fmla="*/ 2286000 h 2519680"/>
                <a:gd name="connsiteX70" fmla="*/ 335280 w 2529852"/>
                <a:gd name="connsiteY70" fmla="*/ 2326640 h 2519680"/>
                <a:gd name="connsiteX71" fmla="*/ 345440 w 2529852"/>
                <a:gd name="connsiteY71" fmla="*/ 2377440 h 2519680"/>
                <a:gd name="connsiteX72" fmla="*/ 350520 w 2529852"/>
                <a:gd name="connsiteY72" fmla="*/ 2499360 h 2519680"/>
                <a:gd name="connsiteX73" fmla="*/ 355600 w 2529852"/>
                <a:gd name="connsiteY73" fmla="*/ 2514600 h 2519680"/>
                <a:gd name="connsiteX74" fmla="*/ 370840 w 2529852"/>
                <a:gd name="connsiteY74" fmla="*/ 2519680 h 2519680"/>
                <a:gd name="connsiteX75" fmla="*/ 421640 w 2529852"/>
                <a:gd name="connsiteY75" fmla="*/ 2514600 h 2519680"/>
                <a:gd name="connsiteX76" fmla="*/ 436880 w 2529852"/>
                <a:gd name="connsiteY76" fmla="*/ 2499360 h 2519680"/>
                <a:gd name="connsiteX77" fmla="*/ 467360 w 2529852"/>
                <a:gd name="connsiteY77" fmla="*/ 2484120 h 2519680"/>
                <a:gd name="connsiteX78" fmla="*/ 680720 w 2529852"/>
                <a:gd name="connsiteY78" fmla="*/ 2489200 h 2519680"/>
                <a:gd name="connsiteX79" fmla="*/ 751840 w 2529852"/>
                <a:gd name="connsiteY79" fmla="*/ 2499360 h 2519680"/>
                <a:gd name="connsiteX80" fmla="*/ 833120 w 2529852"/>
                <a:gd name="connsiteY80" fmla="*/ 2504440 h 2519680"/>
                <a:gd name="connsiteX81" fmla="*/ 853440 w 2529852"/>
                <a:gd name="connsiteY81" fmla="*/ 2509520 h 2519680"/>
                <a:gd name="connsiteX82" fmla="*/ 1021080 w 2529852"/>
                <a:gd name="connsiteY82" fmla="*/ 2499360 h 2519680"/>
                <a:gd name="connsiteX83" fmla="*/ 1051560 w 2529852"/>
                <a:gd name="connsiteY83" fmla="*/ 2489200 h 2519680"/>
                <a:gd name="connsiteX84" fmla="*/ 1071880 w 2529852"/>
                <a:gd name="connsiteY84" fmla="*/ 2484120 h 2519680"/>
                <a:gd name="connsiteX85" fmla="*/ 1097280 w 2529852"/>
                <a:gd name="connsiteY85" fmla="*/ 2479040 h 2519680"/>
                <a:gd name="connsiteX86" fmla="*/ 1137920 w 2529852"/>
                <a:gd name="connsiteY86" fmla="*/ 2468880 h 2519680"/>
                <a:gd name="connsiteX87" fmla="*/ 1158240 w 2529852"/>
                <a:gd name="connsiteY87" fmla="*/ 2463800 h 2519680"/>
                <a:gd name="connsiteX88" fmla="*/ 1178560 w 2529852"/>
                <a:gd name="connsiteY88" fmla="*/ 2458720 h 2519680"/>
                <a:gd name="connsiteX89" fmla="*/ 1193800 w 2529852"/>
                <a:gd name="connsiteY89" fmla="*/ 2453640 h 2519680"/>
                <a:gd name="connsiteX90" fmla="*/ 1214120 w 2529852"/>
                <a:gd name="connsiteY90" fmla="*/ 2443480 h 2519680"/>
                <a:gd name="connsiteX91" fmla="*/ 1234440 w 2529852"/>
                <a:gd name="connsiteY91" fmla="*/ 2438400 h 2519680"/>
                <a:gd name="connsiteX92" fmla="*/ 1239520 w 2529852"/>
                <a:gd name="connsiteY92" fmla="*/ 2418080 h 2519680"/>
                <a:gd name="connsiteX93" fmla="*/ 1249680 w 2529852"/>
                <a:gd name="connsiteY93" fmla="*/ 2387600 h 2519680"/>
                <a:gd name="connsiteX94" fmla="*/ 1259840 w 2529852"/>
                <a:gd name="connsiteY94" fmla="*/ 2306320 h 2519680"/>
                <a:gd name="connsiteX95" fmla="*/ 1264920 w 2529852"/>
                <a:gd name="connsiteY95" fmla="*/ 2280920 h 2519680"/>
                <a:gd name="connsiteX96" fmla="*/ 1280160 w 2529852"/>
                <a:gd name="connsiteY96" fmla="*/ 2265680 h 2519680"/>
                <a:gd name="connsiteX97" fmla="*/ 1290320 w 2529852"/>
                <a:gd name="connsiteY97" fmla="*/ 2245360 h 2519680"/>
                <a:gd name="connsiteX98" fmla="*/ 1315720 w 2529852"/>
                <a:gd name="connsiteY98" fmla="*/ 2214880 h 2519680"/>
                <a:gd name="connsiteX99" fmla="*/ 1341120 w 2529852"/>
                <a:gd name="connsiteY99" fmla="*/ 2189480 h 2519680"/>
                <a:gd name="connsiteX100" fmla="*/ 1356360 w 2529852"/>
                <a:gd name="connsiteY100" fmla="*/ 2123440 h 2519680"/>
                <a:gd name="connsiteX101" fmla="*/ 1371600 w 2529852"/>
                <a:gd name="connsiteY101" fmla="*/ 2103120 h 2519680"/>
                <a:gd name="connsiteX102" fmla="*/ 1386840 w 2529852"/>
                <a:gd name="connsiteY102" fmla="*/ 2067560 h 2519680"/>
                <a:gd name="connsiteX103" fmla="*/ 1397000 w 2529852"/>
                <a:gd name="connsiteY103" fmla="*/ 2052320 h 2519680"/>
                <a:gd name="connsiteX104" fmla="*/ 1402080 w 2529852"/>
                <a:gd name="connsiteY104" fmla="*/ 2037080 h 2519680"/>
                <a:gd name="connsiteX105" fmla="*/ 1422400 w 2529852"/>
                <a:gd name="connsiteY105" fmla="*/ 2026920 h 2519680"/>
                <a:gd name="connsiteX106" fmla="*/ 1437640 w 2529852"/>
                <a:gd name="connsiteY106" fmla="*/ 2011680 h 2519680"/>
                <a:gd name="connsiteX107" fmla="*/ 1452880 w 2529852"/>
                <a:gd name="connsiteY107" fmla="*/ 2006600 h 2519680"/>
                <a:gd name="connsiteX108" fmla="*/ 1524000 w 2529852"/>
                <a:gd name="connsiteY108" fmla="*/ 1976120 h 2519680"/>
                <a:gd name="connsiteX109" fmla="*/ 1534160 w 2529852"/>
                <a:gd name="connsiteY109" fmla="*/ 1960880 h 2519680"/>
                <a:gd name="connsiteX110" fmla="*/ 1579880 w 2529852"/>
                <a:gd name="connsiteY110" fmla="*/ 1925320 h 2519680"/>
                <a:gd name="connsiteX111" fmla="*/ 1590040 w 2529852"/>
                <a:gd name="connsiteY111" fmla="*/ 1905000 h 2519680"/>
                <a:gd name="connsiteX112" fmla="*/ 1605280 w 2529852"/>
                <a:gd name="connsiteY112" fmla="*/ 1854200 h 2519680"/>
                <a:gd name="connsiteX113" fmla="*/ 1610360 w 2529852"/>
                <a:gd name="connsiteY113" fmla="*/ 1767840 h 2519680"/>
                <a:gd name="connsiteX114" fmla="*/ 1620520 w 2529852"/>
                <a:gd name="connsiteY114" fmla="*/ 1747520 h 2519680"/>
                <a:gd name="connsiteX115" fmla="*/ 1630680 w 2529852"/>
                <a:gd name="connsiteY115" fmla="*/ 1732280 h 2519680"/>
                <a:gd name="connsiteX116" fmla="*/ 1666240 w 2529852"/>
                <a:gd name="connsiteY116" fmla="*/ 1717040 h 2519680"/>
                <a:gd name="connsiteX117" fmla="*/ 1722120 w 2529852"/>
                <a:gd name="connsiteY117" fmla="*/ 1711960 h 2519680"/>
                <a:gd name="connsiteX118" fmla="*/ 1737360 w 2529852"/>
                <a:gd name="connsiteY118" fmla="*/ 1706880 h 2519680"/>
                <a:gd name="connsiteX119" fmla="*/ 1757680 w 2529852"/>
                <a:gd name="connsiteY119" fmla="*/ 1701800 h 2519680"/>
                <a:gd name="connsiteX120" fmla="*/ 1772920 w 2529852"/>
                <a:gd name="connsiteY120" fmla="*/ 1691640 h 2519680"/>
                <a:gd name="connsiteX121" fmla="*/ 1788160 w 2529852"/>
                <a:gd name="connsiteY121" fmla="*/ 1686560 h 2519680"/>
                <a:gd name="connsiteX122" fmla="*/ 1798320 w 2529852"/>
                <a:gd name="connsiteY122" fmla="*/ 1671320 h 2519680"/>
                <a:gd name="connsiteX123" fmla="*/ 1828800 w 2529852"/>
                <a:gd name="connsiteY123" fmla="*/ 1645920 h 2519680"/>
                <a:gd name="connsiteX124" fmla="*/ 1864360 w 2529852"/>
                <a:gd name="connsiteY124" fmla="*/ 1630680 h 2519680"/>
                <a:gd name="connsiteX125" fmla="*/ 1879600 w 2529852"/>
                <a:gd name="connsiteY125" fmla="*/ 1620520 h 2519680"/>
                <a:gd name="connsiteX126" fmla="*/ 1925320 w 2529852"/>
                <a:gd name="connsiteY126" fmla="*/ 1600200 h 2519680"/>
                <a:gd name="connsiteX127" fmla="*/ 1940560 w 2529852"/>
                <a:gd name="connsiteY127" fmla="*/ 1584960 h 2519680"/>
                <a:gd name="connsiteX128" fmla="*/ 1940560 w 2529852"/>
                <a:gd name="connsiteY128" fmla="*/ 1508760 h 2519680"/>
                <a:gd name="connsiteX129" fmla="*/ 1950720 w 2529852"/>
                <a:gd name="connsiteY129" fmla="*/ 1493520 h 2519680"/>
                <a:gd name="connsiteX130" fmla="*/ 1955800 w 2529852"/>
                <a:gd name="connsiteY130" fmla="*/ 1473200 h 2519680"/>
                <a:gd name="connsiteX131" fmla="*/ 1986280 w 2529852"/>
                <a:gd name="connsiteY131" fmla="*/ 1457960 h 2519680"/>
                <a:gd name="connsiteX132" fmla="*/ 1991360 w 2529852"/>
                <a:gd name="connsiteY132" fmla="*/ 1442720 h 2519680"/>
                <a:gd name="connsiteX133" fmla="*/ 1996440 w 2529852"/>
                <a:gd name="connsiteY133" fmla="*/ 1422400 h 2519680"/>
                <a:gd name="connsiteX134" fmla="*/ 2026920 w 2529852"/>
                <a:gd name="connsiteY134" fmla="*/ 1386840 h 2519680"/>
                <a:gd name="connsiteX135" fmla="*/ 2052320 w 2529852"/>
                <a:gd name="connsiteY135" fmla="*/ 1381760 h 2519680"/>
                <a:gd name="connsiteX136" fmla="*/ 2098040 w 2529852"/>
                <a:gd name="connsiteY136" fmla="*/ 1361440 h 2519680"/>
                <a:gd name="connsiteX137" fmla="*/ 2108200 w 2529852"/>
                <a:gd name="connsiteY137" fmla="*/ 1346200 h 2519680"/>
                <a:gd name="connsiteX138" fmla="*/ 2133600 w 2529852"/>
                <a:gd name="connsiteY138" fmla="*/ 1320800 h 2519680"/>
                <a:gd name="connsiteX139" fmla="*/ 2143760 w 2529852"/>
                <a:gd name="connsiteY139" fmla="*/ 1285240 h 2519680"/>
                <a:gd name="connsiteX140" fmla="*/ 2174240 w 2529852"/>
                <a:gd name="connsiteY140" fmla="*/ 1254760 h 2519680"/>
                <a:gd name="connsiteX141" fmla="*/ 2184400 w 2529852"/>
                <a:gd name="connsiteY141" fmla="*/ 1239520 h 2519680"/>
                <a:gd name="connsiteX142" fmla="*/ 2209800 w 2529852"/>
                <a:gd name="connsiteY142" fmla="*/ 1203960 h 2519680"/>
                <a:gd name="connsiteX143" fmla="*/ 2214880 w 2529852"/>
                <a:gd name="connsiteY143" fmla="*/ 1178560 h 2519680"/>
                <a:gd name="connsiteX144" fmla="*/ 2204720 w 2529852"/>
                <a:gd name="connsiteY144" fmla="*/ 1051560 h 2519680"/>
                <a:gd name="connsiteX145" fmla="*/ 2199640 w 2529852"/>
                <a:gd name="connsiteY145" fmla="*/ 995680 h 2519680"/>
                <a:gd name="connsiteX146" fmla="*/ 2209800 w 2529852"/>
                <a:gd name="connsiteY146" fmla="*/ 873760 h 2519680"/>
                <a:gd name="connsiteX147" fmla="*/ 2214880 w 2529852"/>
                <a:gd name="connsiteY147" fmla="*/ 828040 h 2519680"/>
                <a:gd name="connsiteX148" fmla="*/ 2219960 w 2529852"/>
                <a:gd name="connsiteY148" fmla="*/ 812800 h 2519680"/>
                <a:gd name="connsiteX149" fmla="*/ 2230120 w 2529852"/>
                <a:gd name="connsiteY149" fmla="*/ 777240 h 2519680"/>
                <a:gd name="connsiteX150" fmla="*/ 2240280 w 2529852"/>
                <a:gd name="connsiteY150" fmla="*/ 756920 h 2519680"/>
                <a:gd name="connsiteX151" fmla="*/ 2260600 w 2529852"/>
                <a:gd name="connsiteY151" fmla="*/ 726440 h 2519680"/>
                <a:gd name="connsiteX152" fmla="*/ 2270760 w 2529852"/>
                <a:gd name="connsiteY152" fmla="*/ 701040 h 2519680"/>
                <a:gd name="connsiteX153" fmla="*/ 2306320 w 2529852"/>
                <a:gd name="connsiteY153" fmla="*/ 665480 h 2519680"/>
                <a:gd name="connsiteX154" fmla="*/ 2336800 w 2529852"/>
                <a:gd name="connsiteY154" fmla="*/ 629920 h 2519680"/>
                <a:gd name="connsiteX155" fmla="*/ 2352040 w 2529852"/>
                <a:gd name="connsiteY155" fmla="*/ 624840 h 2519680"/>
                <a:gd name="connsiteX156" fmla="*/ 2367280 w 2529852"/>
                <a:gd name="connsiteY156" fmla="*/ 609600 h 2519680"/>
                <a:gd name="connsiteX157" fmla="*/ 2413000 w 2529852"/>
                <a:gd name="connsiteY157" fmla="*/ 574040 h 2519680"/>
                <a:gd name="connsiteX158" fmla="*/ 2433320 w 2529852"/>
                <a:gd name="connsiteY158" fmla="*/ 543560 h 2519680"/>
                <a:gd name="connsiteX159" fmla="*/ 2463800 w 2529852"/>
                <a:gd name="connsiteY159" fmla="*/ 523240 h 2519680"/>
                <a:gd name="connsiteX160" fmla="*/ 2504440 w 2529852"/>
                <a:gd name="connsiteY160" fmla="*/ 477520 h 2519680"/>
                <a:gd name="connsiteX161" fmla="*/ 2499360 w 2529852"/>
                <a:gd name="connsiteY161" fmla="*/ 462280 h 2519680"/>
                <a:gd name="connsiteX162" fmla="*/ 2504440 w 2529852"/>
                <a:gd name="connsiteY162" fmla="*/ 396240 h 2519680"/>
                <a:gd name="connsiteX163" fmla="*/ 2509520 w 2529852"/>
                <a:gd name="connsiteY163" fmla="*/ 381000 h 2519680"/>
                <a:gd name="connsiteX164" fmla="*/ 2519680 w 2529852"/>
                <a:gd name="connsiteY164" fmla="*/ 355600 h 2519680"/>
                <a:gd name="connsiteX165" fmla="*/ 2524760 w 2529852"/>
                <a:gd name="connsiteY165" fmla="*/ 314960 h 2519680"/>
                <a:gd name="connsiteX166" fmla="*/ 2529840 w 2529852"/>
                <a:gd name="connsiteY166" fmla="*/ 284480 h 2519680"/>
                <a:gd name="connsiteX167" fmla="*/ 2524760 w 2529852"/>
                <a:gd name="connsiteY167" fmla="*/ 157480 h 2519680"/>
                <a:gd name="connsiteX168" fmla="*/ 2499360 w 2529852"/>
                <a:gd name="connsiteY168" fmla="*/ 116840 h 2519680"/>
                <a:gd name="connsiteX169" fmla="*/ 2489200 w 2529852"/>
                <a:gd name="connsiteY169" fmla="*/ 86360 h 2519680"/>
                <a:gd name="connsiteX170" fmla="*/ 2484120 w 2529852"/>
                <a:gd name="connsiteY170" fmla="*/ 66040 h 2519680"/>
                <a:gd name="connsiteX171" fmla="*/ 2418080 w 2529852"/>
                <a:gd name="connsiteY171" fmla="*/ 0 h 2519680"/>
                <a:gd name="connsiteX172" fmla="*/ 2357120 w 2529852"/>
                <a:gd name="connsiteY172" fmla="*/ 5080 h 2519680"/>
                <a:gd name="connsiteX173" fmla="*/ 2336800 w 2529852"/>
                <a:gd name="connsiteY173" fmla="*/ 15240 h 2519680"/>
                <a:gd name="connsiteX174" fmla="*/ 2306320 w 2529852"/>
                <a:gd name="connsiteY174" fmla="*/ 25400 h 2519680"/>
                <a:gd name="connsiteX175" fmla="*/ 2265680 w 2529852"/>
                <a:gd name="connsiteY175" fmla="*/ 45720 h 2519680"/>
                <a:gd name="connsiteX176" fmla="*/ 2169160 w 2529852"/>
                <a:gd name="connsiteY176" fmla="*/ 50800 h 2519680"/>
                <a:gd name="connsiteX177" fmla="*/ 2153920 w 2529852"/>
                <a:gd name="connsiteY177" fmla="*/ 55880 h 2519680"/>
                <a:gd name="connsiteX178" fmla="*/ 2128520 w 2529852"/>
                <a:gd name="connsiteY178" fmla="*/ 71120 h 2519680"/>
                <a:gd name="connsiteX179" fmla="*/ 2098040 w 2529852"/>
                <a:gd name="connsiteY179" fmla="*/ 76200 h 2519680"/>
                <a:gd name="connsiteX180" fmla="*/ 2077720 w 2529852"/>
                <a:gd name="connsiteY180" fmla="*/ 81280 h 2519680"/>
                <a:gd name="connsiteX181" fmla="*/ 2062480 w 2529852"/>
                <a:gd name="connsiteY181" fmla="*/ 86360 h 2519680"/>
                <a:gd name="connsiteX182" fmla="*/ 1981200 w 2529852"/>
                <a:gd name="connsiteY182" fmla="*/ 91440 h 2519680"/>
                <a:gd name="connsiteX183" fmla="*/ 1940560 w 2529852"/>
                <a:gd name="connsiteY183" fmla="*/ 96520 h 2519680"/>
                <a:gd name="connsiteX184" fmla="*/ 1884680 w 2529852"/>
                <a:gd name="connsiteY184" fmla="*/ 106680 h 2519680"/>
                <a:gd name="connsiteX185" fmla="*/ 1844040 w 2529852"/>
                <a:gd name="connsiteY185" fmla="*/ 116840 h 2519680"/>
                <a:gd name="connsiteX186" fmla="*/ 1813560 w 2529852"/>
                <a:gd name="connsiteY186" fmla="*/ 121920 h 2519680"/>
                <a:gd name="connsiteX187" fmla="*/ 1778000 w 2529852"/>
                <a:gd name="connsiteY187" fmla="*/ 132080 h 2519680"/>
                <a:gd name="connsiteX188" fmla="*/ 1747520 w 2529852"/>
                <a:gd name="connsiteY188" fmla="*/ 152400 h 2519680"/>
                <a:gd name="connsiteX189" fmla="*/ 1727200 w 2529852"/>
                <a:gd name="connsiteY189" fmla="*/ 172720 h 2519680"/>
                <a:gd name="connsiteX190" fmla="*/ 1711960 w 2529852"/>
                <a:gd name="connsiteY190" fmla="*/ 187960 h 2519680"/>
                <a:gd name="connsiteX191" fmla="*/ 1676400 w 2529852"/>
                <a:gd name="connsiteY191" fmla="*/ 213360 h 2519680"/>
                <a:gd name="connsiteX192" fmla="*/ 1671320 w 2529852"/>
                <a:gd name="connsiteY192" fmla="*/ 259080 h 2519680"/>
                <a:gd name="connsiteX193" fmla="*/ 1666240 w 2529852"/>
                <a:gd name="connsiteY193" fmla="*/ 274320 h 2519680"/>
                <a:gd name="connsiteX194" fmla="*/ 1620520 w 2529852"/>
                <a:gd name="connsiteY194" fmla="*/ 299720 h 2519680"/>
                <a:gd name="connsiteX195" fmla="*/ 1600200 w 2529852"/>
                <a:gd name="connsiteY195" fmla="*/ 314960 h 2519680"/>
                <a:gd name="connsiteX196" fmla="*/ 1574800 w 2529852"/>
                <a:gd name="connsiteY196" fmla="*/ 330200 h 2519680"/>
                <a:gd name="connsiteX197" fmla="*/ 1554480 w 2529852"/>
                <a:gd name="connsiteY197" fmla="*/ 350520 h 2519680"/>
                <a:gd name="connsiteX198" fmla="*/ 1508760 w 2529852"/>
                <a:gd name="connsiteY198" fmla="*/ 370840 h 2519680"/>
                <a:gd name="connsiteX199" fmla="*/ 1478280 w 2529852"/>
                <a:gd name="connsiteY199" fmla="*/ 391160 h 2519680"/>
                <a:gd name="connsiteX200" fmla="*/ 1442720 w 2529852"/>
                <a:gd name="connsiteY200" fmla="*/ 401320 h 2519680"/>
                <a:gd name="connsiteX201" fmla="*/ 1330960 w 2529852"/>
                <a:gd name="connsiteY201" fmla="*/ 416560 h 2519680"/>
                <a:gd name="connsiteX202" fmla="*/ 1280160 w 2529852"/>
                <a:gd name="connsiteY202" fmla="*/ 426720 h 2519680"/>
                <a:gd name="connsiteX203" fmla="*/ 497840 w 2529852"/>
                <a:gd name="connsiteY203" fmla="*/ 421640 h 2519680"/>
                <a:gd name="connsiteX204" fmla="*/ 457200 w 2529852"/>
                <a:gd name="connsiteY204" fmla="*/ 411480 h 2519680"/>
                <a:gd name="connsiteX205" fmla="*/ 426720 w 2529852"/>
                <a:gd name="connsiteY205" fmla="*/ 391160 h 2519680"/>
                <a:gd name="connsiteX206" fmla="*/ 391160 w 2529852"/>
                <a:gd name="connsiteY206" fmla="*/ 381000 h 2519680"/>
                <a:gd name="connsiteX207" fmla="*/ 193040 w 2529852"/>
                <a:gd name="connsiteY207" fmla="*/ 386080 h 2519680"/>
                <a:gd name="connsiteX208" fmla="*/ 152400 w 2529852"/>
                <a:gd name="connsiteY208" fmla="*/ 391160 h 2519680"/>
                <a:gd name="connsiteX209" fmla="*/ 137160 w 2529852"/>
                <a:gd name="connsiteY209" fmla="*/ 401320 h 2519680"/>
                <a:gd name="connsiteX210" fmla="*/ 116840 w 2529852"/>
                <a:gd name="connsiteY210" fmla="*/ 406400 h 2519680"/>
                <a:gd name="connsiteX211" fmla="*/ 86360 w 2529852"/>
                <a:gd name="connsiteY211" fmla="*/ 426720 h 2519680"/>
                <a:gd name="connsiteX212" fmla="*/ 71120 w 2529852"/>
                <a:gd name="connsiteY212" fmla="*/ 441960 h 2519680"/>
                <a:gd name="connsiteX213" fmla="*/ 55880 w 2529852"/>
                <a:gd name="connsiteY213" fmla="*/ 447040 h 2519680"/>
                <a:gd name="connsiteX214" fmla="*/ 25400 w 2529852"/>
                <a:gd name="connsiteY214" fmla="*/ 467360 h 2519680"/>
                <a:gd name="connsiteX215" fmla="*/ 10160 w 2529852"/>
                <a:gd name="connsiteY215" fmla="*/ 477520 h 2519680"/>
                <a:gd name="connsiteX216" fmla="*/ 0 w 2529852"/>
                <a:gd name="connsiteY216" fmla="*/ 492760 h 251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2529852" h="2519680">
                  <a:moveTo>
                    <a:pt x="0" y="492760"/>
                  </a:moveTo>
                  <a:cubicBezTo>
                    <a:pt x="6773" y="501227"/>
                    <a:pt x="14573" y="508965"/>
                    <a:pt x="20320" y="518160"/>
                  </a:cubicBezTo>
                  <a:cubicBezTo>
                    <a:pt x="23603" y="523413"/>
                    <a:pt x="29323" y="549863"/>
                    <a:pt x="30480" y="553720"/>
                  </a:cubicBezTo>
                  <a:cubicBezTo>
                    <a:pt x="33557" y="563978"/>
                    <a:pt x="37253" y="574040"/>
                    <a:pt x="40640" y="584200"/>
                  </a:cubicBezTo>
                  <a:cubicBezTo>
                    <a:pt x="44666" y="596279"/>
                    <a:pt x="48674" y="607003"/>
                    <a:pt x="50800" y="619760"/>
                  </a:cubicBezTo>
                  <a:cubicBezTo>
                    <a:pt x="53044" y="633226"/>
                    <a:pt x="53804" y="646907"/>
                    <a:pt x="55880" y="660400"/>
                  </a:cubicBezTo>
                  <a:cubicBezTo>
                    <a:pt x="57193" y="668934"/>
                    <a:pt x="59647" y="677266"/>
                    <a:pt x="60960" y="685800"/>
                  </a:cubicBezTo>
                  <a:cubicBezTo>
                    <a:pt x="63036" y="699293"/>
                    <a:pt x="63179" y="713091"/>
                    <a:pt x="66040" y="726440"/>
                  </a:cubicBezTo>
                  <a:cubicBezTo>
                    <a:pt x="71767" y="753167"/>
                    <a:pt x="73887" y="753451"/>
                    <a:pt x="86360" y="772160"/>
                  </a:cubicBezTo>
                  <a:cubicBezTo>
                    <a:pt x="88053" y="778933"/>
                    <a:pt x="88690" y="786063"/>
                    <a:pt x="91440" y="792480"/>
                  </a:cubicBezTo>
                  <a:cubicBezTo>
                    <a:pt x="93845" y="798092"/>
                    <a:pt x="100648" y="801689"/>
                    <a:pt x="101600" y="807720"/>
                  </a:cubicBezTo>
                  <a:cubicBezTo>
                    <a:pt x="124017" y="949697"/>
                    <a:pt x="91519" y="843518"/>
                    <a:pt x="116840" y="919480"/>
                  </a:cubicBezTo>
                  <a:lnTo>
                    <a:pt x="121920" y="934720"/>
                  </a:lnTo>
                  <a:cubicBezTo>
                    <a:pt x="123613" y="939800"/>
                    <a:pt x="124030" y="945505"/>
                    <a:pt x="127000" y="949960"/>
                  </a:cubicBezTo>
                  <a:cubicBezTo>
                    <a:pt x="145193" y="977249"/>
                    <a:pt x="145694" y="972209"/>
                    <a:pt x="152400" y="995680"/>
                  </a:cubicBezTo>
                  <a:cubicBezTo>
                    <a:pt x="154318" y="1002393"/>
                    <a:pt x="155474" y="1009313"/>
                    <a:pt x="157480" y="1016000"/>
                  </a:cubicBezTo>
                  <a:cubicBezTo>
                    <a:pt x="160557" y="1026258"/>
                    <a:pt x="167640" y="1046480"/>
                    <a:pt x="167640" y="1046480"/>
                  </a:cubicBezTo>
                  <a:cubicBezTo>
                    <a:pt x="169333" y="1085427"/>
                    <a:pt x="168709" y="1124543"/>
                    <a:pt x="172720" y="1163320"/>
                  </a:cubicBezTo>
                  <a:cubicBezTo>
                    <a:pt x="173822" y="1173973"/>
                    <a:pt x="180780" y="1183298"/>
                    <a:pt x="182880" y="1193800"/>
                  </a:cubicBezTo>
                  <a:cubicBezTo>
                    <a:pt x="186372" y="1211259"/>
                    <a:pt x="188257" y="1222780"/>
                    <a:pt x="193040" y="1239520"/>
                  </a:cubicBezTo>
                  <a:cubicBezTo>
                    <a:pt x="194511" y="1244669"/>
                    <a:pt x="196427" y="1249680"/>
                    <a:pt x="198120" y="1254760"/>
                  </a:cubicBezTo>
                  <a:cubicBezTo>
                    <a:pt x="196427" y="1307253"/>
                    <a:pt x="196124" y="1359810"/>
                    <a:pt x="193040" y="1412240"/>
                  </a:cubicBezTo>
                  <a:cubicBezTo>
                    <a:pt x="192726" y="1417586"/>
                    <a:pt x="189122" y="1422253"/>
                    <a:pt x="187960" y="1427480"/>
                  </a:cubicBezTo>
                  <a:cubicBezTo>
                    <a:pt x="185141" y="1440167"/>
                    <a:pt x="179420" y="1482177"/>
                    <a:pt x="177800" y="1493520"/>
                  </a:cubicBezTo>
                  <a:cubicBezTo>
                    <a:pt x="176107" y="1532467"/>
                    <a:pt x="175313" y="1571463"/>
                    <a:pt x="172720" y="1610360"/>
                  </a:cubicBezTo>
                  <a:cubicBezTo>
                    <a:pt x="170057" y="1650305"/>
                    <a:pt x="158649" y="1656068"/>
                    <a:pt x="172720" y="1701800"/>
                  </a:cubicBezTo>
                  <a:cubicBezTo>
                    <a:pt x="174516" y="1707635"/>
                    <a:pt x="182381" y="1709480"/>
                    <a:pt x="187960" y="1711960"/>
                  </a:cubicBezTo>
                  <a:cubicBezTo>
                    <a:pt x="197747" y="1716310"/>
                    <a:pt x="208280" y="1718733"/>
                    <a:pt x="218440" y="1722120"/>
                  </a:cubicBezTo>
                  <a:cubicBezTo>
                    <a:pt x="223520" y="1723813"/>
                    <a:pt x="228352" y="1726667"/>
                    <a:pt x="233680" y="1727200"/>
                  </a:cubicBezTo>
                  <a:lnTo>
                    <a:pt x="284480" y="1732280"/>
                  </a:lnTo>
                  <a:cubicBezTo>
                    <a:pt x="315256" y="1742539"/>
                    <a:pt x="308886" y="1742639"/>
                    <a:pt x="360680" y="1732280"/>
                  </a:cubicBezTo>
                  <a:cubicBezTo>
                    <a:pt x="366667" y="1731083"/>
                    <a:pt x="370840" y="1725507"/>
                    <a:pt x="375920" y="1722120"/>
                  </a:cubicBezTo>
                  <a:cubicBezTo>
                    <a:pt x="379307" y="1717040"/>
                    <a:pt x="382171" y="1711570"/>
                    <a:pt x="386080" y="1706880"/>
                  </a:cubicBezTo>
                  <a:cubicBezTo>
                    <a:pt x="390679" y="1701361"/>
                    <a:pt x="397335" y="1697618"/>
                    <a:pt x="401320" y="1691640"/>
                  </a:cubicBezTo>
                  <a:cubicBezTo>
                    <a:pt x="420950" y="1662195"/>
                    <a:pt x="387556" y="1688962"/>
                    <a:pt x="421640" y="1666240"/>
                  </a:cubicBezTo>
                  <a:cubicBezTo>
                    <a:pt x="423333" y="1661160"/>
                    <a:pt x="422934" y="1654786"/>
                    <a:pt x="426720" y="1651000"/>
                  </a:cubicBezTo>
                  <a:cubicBezTo>
                    <a:pt x="429149" y="1648571"/>
                    <a:pt x="462104" y="1640884"/>
                    <a:pt x="462280" y="1640840"/>
                  </a:cubicBezTo>
                  <a:cubicBezTo>
                    <a:pt x="467360" y="1642533"/>
                    <a:pt x="472731" y="1643525"/>
                    <a:pt x="477520" y="1645920"/>
                  </a:cubicBezTo>
                  <a:cubicBezTo>
                    <a:pt x="498235" y="1656277"/>
                    <a:pt x="492996" y="1664224"/>
                    <a:pt x="523240" y="1666240"/>
                  </a:cubicBezTo>
                  <a:lnTo>
                    <a:pt x="599440" y="1671320"/>
                  </a:lnTo>
                  <a:cubicBezTo>
                    <a:pt x="654913" y="1708302"/>
                    <a:pt x="569392" y="1653756"/>
                    <a:pt x="635000" y="1686560"/>
                  </a:cubicBezTo>
                  <a:cubicBezTo>
                    <a:pt x="645922" y="1692021"/>
                    <a:pt x="665480" y="1706880"/>
                    <a:pt x="665480" y="1706880"/>
                  </a:cubicBezTo>
                  <a:cubicBezTo>
                    <a:pt x="671736" y="1725648"/>
                    <a:pt x="675640" y="1734331"/>
                    <a:pt x="675640" y="1757680"/>
                  </a:cubicBezTo>
                  <a:cubicBezTo>
                    <a:pt x="675640" y="1767980"/>
                    <a:pt x="675670" y="1779217"/>
                    <a:pt x="670560" y="1788160"/>
                  </a:cubicBezTo>
                  <a:cubicBezTo>
                    <a:pt x="667903" y="1792809"/>
                    <a:pt x="660400" y="1791547"/>
                    <a:pt x="655320" y="1793240"/>
                  </a:cubicBezTo>
                  <a:cubicBezTo>
                    <a:pt x="638387" y="1791547"/>
                    <a:pt x="621389" y="1790409"/>
                    <a:pt x="604520" y="1788160"/>
                  </a:cubicBezTo>
                  <a:cubicBezTo>
                    <a:pt x="595961" y="1787019"/>
                    <a:pt x="587533" y="1785022"/>
                    <a:pt x="579120" y="1783080"/>
                  </a:cubicBezTo>
                  <a:cubicBezTo>
                    <a:pt x="565514" y="1779940"/>
                    <a:pt x="552303" y="1774895"/>
                    <a:pt x="538480" y="1772920"/>
                  </a:cubicBezTo>
                  <a:lnTo>
                    <a:pt x="502920" y="1767840"/>
                  </a:lnTo>
                  <a:cubicBezTo>
                    <a:pt x="491231" y="1768739"/>
                    <a:pt x="438537" y="1761959"/>
                    <a:pt x="421640" y="1783080"/>
                  </a:cubicBezTo>
                  <a:cubicBezTo>
                    <a:pt x="418295" y="1787261"/>
                    <a:pt x="418253" y="1793240"/>
                    <a:pt x="416560" y="1798320"/>
                  </a:cubicBezTo>
                  <a:cubicBezTo>
                    <a:pt x="418253" y="1823720"/>
                    <a:pt x="415744" y="1849756"/>
                    <a:pt x="421640" y="1874520"/>
                  </a:cubicBezTo>
                  <a:cubicBezTo>
                    <a:pt x="428475" y="1903228"/>
                    <a:pt x="440038" y="1906373"/>
                    <a:pt x="462280" y="1910080"/>
                  </a:cubicBezTo>
                  <a:cubicBezTo>
                    <a:pt x="475746" y="1912324"/>
                    <a:pt x="489373" y="1913467"/>
                    <a:pt x="502920" y="1915160"/>
                  </a:cubicBezTo>
                  <a:cubicBezTo>
                    <a:pt x="548640" y="1930400"/>
                    <a:pt x="524933" y="1913467"/>
                    <a:pt x="538480" y="1940560"/>
                  </a:cubicBezTo>
                  <a:cubicBezTo>
                    <a:pt x="541210" y="1946021"/>
                    <a:pt x="546160" y="1950221"/>
                    <a:pt x="548640" y="1955800"/>
                  </a:cubicBezTo>
                  <a:cubicBezTo>
                    <a:pt x="552990" y="1965587"/>
                    <a:pt x="555413" y="1976120"/>
                    <a:pt x="558800" y="1986280"/>
                  </a:cubicBezTo>
                  <a:lnTo>
                    <a:pt x="563880" y="2001520"/>
                  </a:lnTo>
                  <a:cubicBezTo>
                    <a:pt x="562187" y="2009987"/>
                    <a:pt x="561832" y="2018835"/>
                    <a:pt x="558800" y="2026920"/>
                  </a:cubicBezTo>
                  <a:cubicBezTo>
                    <a:pt x="553959" y="2039828"/>
                    <a:pt x="521681" y="2071466"/>
                    <a:pt x="518160" y="2072640"/>
                  </a:cubicBezTo>
                  <a:cubicBezTo>
                    <a:pt x="513080" y="2074333"/>
                    <a:pt x="507709" y="2075325"/>
                    <a:pt x="502920" y="2077720"/>
                  </a:cubicBezTo>
                  <a:cubicBezTo>
                    <a:pt x="497459" y="2080450"/>
                    <a:pt x="493141" y="2085150"/>
                    <a:pt x="487680" y="2087880"/>
                  </a:cubicBezTo>
                  <a:cubicBezTo>
                    <a:pt x="482891" y="2090275"/>
                    <a:pt x="477778" y="2092533"/>
                    <a:pt x="472440" y="2092960"/>
                  </a:cubicBezTo>
                  <a:cubicBezTo>
                    <a:pt x="435267" y="2095934"/>
                    <a:pt x="397933" y="2096347"/>
                    <a:pt x="360680" y="2098040"/>
                  </a:cubicBezTo>
                  <a:cubicBezTo>
                    <a:pt x="348478" y="2101090"/>
                    <a:pt x="333891" y="2102317"/>
                    <a:pt x="325120" y="2113280"/>
                  </a:cubicBezTo>
                  <a:cubicBezTo>
                    <a:pt x="297077" y="2148333"/>
                    <a:pt x="348476" y="2109563"/>
                    <a:pt x="304800" y="2138680"/>
                  </a:cubicBezTo>
                  <a:cubicBezTo>
                    <a:pt x="306493" y="2160693"/>
                    <a:pt x="307142" y="2182812"/>
                    <a:pt x="309880" y="2204720"/>
                  </a:cubicBezTo>
                  <a:cubicBezTo>
                    <a:pt x="310544" y="2210033"/>
                    <a:pt x="313489" y="2214811"/>
                    <a:pt x="314960" y="2219960"/>
                  </a:cubicBezTo>
                  <a:cubicBezTo>
                    <a:pt x="321155" y="2241641"/>
                    <a:pt x="319882" y="2242110"/>
                    <a:pt x="325120" y="2265680"/>
                  </a:cubicBezTo>
                  <a:cubicBezTo>
                    <a:pt x="326635" y="2272496"/>
                    <a:pt x="329052" y="2279113"/>
                    <a:pt x="330200" y="2286000"/>
                  </a:cubicBezTo>
                  <a:cubicBezTo>
                    <a:pt x="332444" y="2299466"/>
                    <a:pt x="333036" y="2313174"/>
                    <a:pt x="335280" y="2326640"/>
                  </a:cubicBezTo>
                  <a:cubicBezTo>
                    <a:pt x="338119" y="2343674"/>
                    <a:pt x="345440" y="2377440"/>
                    <a:pt x="345440" y="2377440"/>
                  </a:cubicBezTo>
                  <a:cubicBezTo>
                    <a:pt x="347133" y="2418080"/>
                    <a:pt x="347515" y="2458796"/>
                    <a:pt x="350520" y="2499360"/>
                  </a:cubicBezTo>
                  <a:cubicBezTo>
                    <a:pt x="350916" y="2504700"/>
                    <a:pt x="351814" y="2510814"/>
                    <a:pt x="355600" y="2514600"/>
                  </a:cubicBezTo>
                  <a:cubicBezTo>
                    <a:pt x="359386" y="2518386"/>
                    <a:pt x="365760" y="2517987"/>
                    <a:pt x="370840" y="2519680"/>
                  </a:cubicBezTo>
                  <a:cubicBezTo>
                    <a:pt x="387773" y="2517987"/>
                    <a:pt x="405375" y="2519605"/>
                    <a:pt x="421640" y="2514600"/>
                  </a:cubicBezTo>
                  <a:cubicBezTo>
                    <a:pt x="428507" y="2512487"/>
                    <a:pt x="431361" y="2503959"/>
                    <a:pt x="436880" y="2499360"/>
                  </a:cubicBezTo>
                  <a:cubicBezTo>
                    <a:pt x="450010" y="2488418"/>
                    <a:pt x="452086" y="2489211"/>
                    <a:pt x="467360" y="2484120"/>
                  </a:cubicBezTo>
                  <a:lnTo>
                    <a:pt x="680720" y="2489200"/>
                  </a:lnTo>
                  <a:cubicBezTo>
                    <a:pt x="799620" y="2493863"/>
                    <a:pt x="675029" y="2492045"/>
                    <a:pt x="751840" y="2499360"/>
                  </a:cubicBezTo>
                  <a:cubicBezTo>
                    <a:pt x="778864" y="2501934"/>
                    <a:pt x="806027" y="2502747"/>
                    <a:pt x="833120" y="2504440"/>
                  </a:cubicBezTo>
                  <a:cubicBezTo>
                    <a:pt x="839893" y="2506133"/>
                    <a:pt x="846458" y="2509520"/>
                    <a:pt x="853440" y="2509520"/>
                  </a:cubicBezTo>
                  <a:cubicBezTo>
                    <a:pt x="949076" y="2509520"/>
                    <a:pt x="952902" y="2507882"/>
                    <a:pt x="1021080" y="2499360"/>
                  </a:cubicBezTo>
                  <a:cubicBezTo>
                    <a:pt x="1031240" y="2495973"/>
                    <a:pt x="1041170" y="2491797"/>
                    <a:pt x="1051560" y="2489200"/>
                  </a:cubicBezTo>
                  <a:cubicBezTo>
                    <a:pt x="1058333" y="2487507"/>
                    <a:pt x="1065064" y="2485635"/>
                    <a:pt x="1071880" y="2484120"/>
                  </a:cubicBezTo>
                  <a:cubicBezTo>
                    <a:pt x="1080309" y="2482247"/>
                    <a:pt x="1088867" y="2480982"/>
                    <a:pt x="1097280" y="2479040"/>
                  </a:cubicBezTo>
                  <a:cubicBezTo>
                    <a:pt x="1110886" y="2475900"/>
                    <a:pt x="1124373" y="2472267"/>
                    <a:pt x="1137920" y="2468880"/>
                  </a:cubicBezTo>
                  <a:lnTo>
                    <a:pt x="1158240" y="2463800"/>
                  </a:lnTo>
                  <a:cubicBezTo>
                    <a:pt x="1165013" y="2462107"/>
                    <a:pt x="1171936" y="2460928"/>
                    <a:pt x="1178560" y="2458720"/>
                  </a:cubicBezTo>
                  <a:cubicBezTo>
                    <a:pt x="1183640" y="2457027"/>
                    <a:pt x="1188878" y="2455749"/>
                    <a:pt x="1193800" y="2453640"/>
                  </a:cubicBezTo>
                  <a:cubicBezTo>
                    <a:pt x="1200761" y="2450657"/>
                    <a:pt x="1207029" y="2446139"/>
                    <a:pt x="1214120" y="2443480"/>
                  </a:cubicBezTo>
                  <a:cubicBezTo>
                    <a:pt x="1220657" y="2441029"/>
                    <a:pt x="1227667" y="2440093"/>
                    <a:pt x="1234440" y="2438400"/>
                  </a:cubicBezTo>
                  <a:cubicBezTo>
                    <a:pt x="1236133" y="2431627"/>
                    <a:pt x="1237514" y="2424767"/>
                    <a:pt x="1239520" y="2418080"/>
                  </a:cubicBezTo>
                  <a:cubicBezTo>
                    <a:pt x="1242597" y="2407822"/>
                    <a:pt x="1249680" y="2387600"/>
                    <a:pt x="1249680" y="2387600"/>
                  </a:cubicBezTo>
                  <a:cubicBezTo>
                    <a:pt x="1253067" y="2360507"/>
                    <a:pt x="1255979" y="2333350"/>
                    <a:pt x="1259840" y="2306320"/>
                  </a:cubicBezTo>
                  <a:cubicBezTo>
                    <a:pt x="1261061" y="2297772"/>
                    <a:pt x="1261059" y="2288643"/>
                    <a:pt x="1264920" y="2280920"/>
                  </a:cubicBezTo>
                  <a:cubicBezTo>
                    <a:pt x="1268133" y="2274494"/>
                    <a:pt x="1275984" y="2271526"/>
                    <a:pt x="1280160" y="2265680"/>
                  </a:cubicBezTo>
                  <a:cubicBezTo>
                    <a:pt x="1284562" y="2259518"/>
                    <a:pt x="1286563" y="2251935"/>
                    <a:pt x="1290320" y="2245360"/>
                  </a:cubicBezTo>
                  <a:cubicBezTo>
                    <a:pt x="1304079" y="2221281"/>
                    <a:pt x="1296617" y="2237804"/>
                    <a:pt x="1315720" y="2214880"/>
                  </a:cubicBezTo>
                  <a:cubicBezTo>
                    <a:pt x="1336887" y="2189480"/>
                    <a:pt x="1313180" y="2208107"/>
                    <a:pt x="1341120" y="2189480"/>
                  </a:cubicBezTo>
                  <a:cubicBezTo>
                    <a:pt x="1371578" y="2128564"/>
                    <a:pt x="1323229" y="2231116"/>
                    <a:pt x="1356360" y="2123440"/>
                  </a:cubicBezTo>
                  <a:cubicBezTo>
                    <a:pt x="1358850" y="2115348"/>
                    <a:pt x="1366520" y="2109893"/>
                    <a:pt x="1371600" y="2103120"/>
                  </a:cubicBezTo>
                  <a:cubicBezTo>
                    <a:pt x="1377299" y="2086022"/>
                    <a:pt x="1376796" y="2085137"/>
                    <a:pt x="1386840" y="2067560"/>
                  </a:cubicBezTo>
                  <a:cubicBezTo>
                    <a:pt x="1389869" y="2062259"/>
                    <a:pt x="1394270" y="2057781"/>
                    <a:pt x="1397000" y="2052320"/>
                  </a:cubicBezTo>
                  <a:cubicBezTo>
                    <a:pt x="1399395" y="2047531"/>
                    <a:pt x="1398294" y="2040866"/>
                    <a:pt x="1402080" y="2037080"/>
                  </a:cubicBezTo>
                  <a:cubicBezTo>
                    <a:pt x="1407435" y="2031725"/>
                    <a:pt x="1416238" y="2031322"/>
                    <a:pt x="1422400" y="2026920"/>
                  </a:cubicBezTo>
                  <a:cubicBezTo>
                    <a:pt x="1428246" y="2022744"/>
                    <a:pt x="1431662" y="2015665"/>
                    <a:pt x="1437640" y="2011680"/>
                  </a:cubicBezTo>
                  <a:cubicBezTo>
                    <a:pt x="1442095" y="2008710"/>
                    <a:pt x="1447882" y="2008522"/>
                    <a:pt x="1452880" y="2006600"/>
                  </a:cubicBezTo>
                  <a:cubicBezTo>
                    <a:pt x="1503000" y="1987323"/>
                    <a:pt x="1490569" y="1992835"/>
                    <a:pt x="1524000" y="1976120"/>
                  </a:cubicBezTo>
                  <a:cubicBezTo>
                    <a:pt x="1527387" y="1971040"/>
                    <a:pt x="1529642" y="1964987"/>
                    <a:pt x="1534160" y="1960880"/>
                  </a:cubicBezTo>
                  <a:cubicBezTo>
                    <a:pt x="1548446" y="1947893"/>
                    <a:pt x="1579880" y="1925320"/>
                    <a:pt x="1579880" y="1925320"/>
                  </a:cubicBezTo>
                  <a:cubicBezTo>
                    <a:pt x="1583267" y="1918547"/>
                    <a:pt x="1587228" y="1912031"/>
                    <a:pt x="1590040" y="1905000"/>
                  </a:cubicBezTo>
                  <a:cubicBezTo>
                    <a:pt x="1598285" y="1884387"/>
                    <a:pt x="1600290" y="1874159"/>
                    <a:pt x="1605280" y="1854200"/>
                  </a:cubicBezTo>
                  <a:cubicBezTo>
                    <a:pt x="1606973" y="1825413"/>
                    <a:pt x="1606282" y="1796387"/>
                    <a:pt x="1610360" y="1767840"/>
                  </a:cubicBezTo>
                  <a:cubicBezTo>
                    <a:pt x="1611431" y="1760343"/>
                    <a:pt x="1616763" y="1754095"/>
                    <a:pt x="1620520" y="1747520"/>
                  </a:cubicBezTo>
                  <a:cubicBezTo>
                    <a:pt x="1623549" y="1742219"/>
                    <a:pt x="1626363" y="1736597"/>
                    <a:pt x="1630680" y="1732280"/>
                  </a:cubicBezTo>
                  <a:cubicBezTo>
                    <a:pt x="1640544" y="1722416"/>
                    <a:pt x="1652788" y="1718834"/>
                    <a:pt x="1666240" y="1717040"/>
                  </a:cubicBezTo>
                  <a:cubicBezTo>
                    <a:pt x="1684779" y="1714568"/>
                    <a:pt x="1703493" y="1713653"/>
                    <a:pt x="1722120" y="1711960"/>
                  </a:cubicBezTo>
                  <a:cubicBezTo>
                    <a:pt x="1727200" y="1710267"/>
                    <a:pt x="1732211" y="1708351"/>
                    <a:pt x="1737360" y="1706880"/>
                  </a:cubicBezTo>
                  <a:cubicBezTo>
                    <a:pt x="1744073" y="1704962"/>
                    <a:pt x="1751263" y="1704550"/>
                    <a:pt x="1757680" y="1701800"/>
                  </a:cubicBezTo>
                  <a:cubicBezTo>
                    <a:pt x="1763292" y="1699395"/>
                    <a:pt x="1767459" y="1694370"/>
                    <a:pt x="1772920" y="1691640"/>
                  </a:cubicBezTo>
                  <a:cubicBezTo>
                    <a:pt x="1777709" y="1689245"/>
                    <a:pt x="1783080" y="1688253"/>
                    <a:pt x="1788160" y="1686560"/>
                  </a:cubicBezTo>
                  <a:cubicBezTo>
                    <a:pt x="1791547" y="1681480"/>
                    <a:pt x="1794411" y="1676010"/>
                    <a:pt x="1798320" y="1671320"/>
                  </a:cubicBezTo>
                  <a:cubicBezTo>
                    <a:pt x="1806345" y="1661690"/>
                    <a:pt x="1817383" y="1651629"/>
                    <a:pt x="1828800" y="1645920"/>
                  </a:cubicBezTo>
                  <a:cubicBezTo>
                    <a:pt x="1840335" y="1640153"/>
                    <a:pt x="1852825" y="1636447"/>
                    <a:pt x="1864360" y="1630680"/>
                  </a:cubicBezTo>
                  <a:cubicBezTo>
                    <a:pt x="1869821" y="1627950"/>
                    <a:pt x="1874021" y="1623000"/>
                    <a:pt x="1879600" y="1620520"/>
                  </a:cubicBezTo>
                  <a:cubicBezTo>
                    <a:pt x="1908080" y="1607862"/>
                    <a:pt x="1905611" y="1616624"/>
                    <a:pt x="1925320" y="1600200"/>
                  </a:cubicBezTo>
                  <a:cubicBezTo>
                    <a:pt x="1930839" y="1595601"/>
                    <a:pt x="1935480" y="1590040"/>
                    <a:pt x="1940560" y="1584960"/>
                  </a:cubicBezTo>
                  <a:cubicBezTo>
                    <a:pt x="1935047" y="1551884"/>
                    <a:pt x="1931234" y="1546065"/>
                    <a:pt x="1940560" y="1508760"/>
                  </a:cubicBezTo>
                  <a:cubicBezTo>
                    <a:pt x="1942041" y="1502837"/>
                    <a:pt x="1947333" y="1498600"/>
                    <a:pt x="1950720" y="1493520"/>
                  </a:cubicBezTo>
                  <a:cubicBezTo>
                    <a:pt x="1952413" y="1486747"/>
                    <a:pt x="1951927" y="1479009"/>
                    <a:pt x="1955800" y="1473200"/>
                  </a:cubicBezTo>
                  <a:cubicBezTo>
                    <a:pt x="1961427" y="1464759"/>
                    <a:pt x="1977587" y="1460858"/>
                    <a:pt x="1986280" y="1457960"/>
                  </a:cubicBezTo>
                  <a:cubicBezTo>
                    <a:pt x="1987973" y="1452880"/>
                    <a:pt x="1989889" y="1447869"/>
                    <a:pt x="1991360" y="1442720"/>
                  </a:cubicBezTo>
                  <a:cubicBezTo>
                    <a:pt x="1993278" y="1436007"/>
                    <a:pt x="1993690" y="1428817"/>
                    <a:pt x="1996440" y="1422400"/>
                  </a:cubicBezTo>
                  <a:cubicBezTo>
                    <a:pt x="2000734" y="1412380"/>
                    <a:pt x="2019822" y="1390783"/>
                    <a:pt x="2026920" y="1386840"/>
                  </a:cubicBezTo>
                  <a:cubicBezTo>
                    <a:pt x="2034468" y="1382647"/>
                    <a:pt x="2044050" y="1384241"/>
                    <a:pt x="2052320" y="1381760"/>
                  </a:cubicBezTo>
                  <a:cubicBezTo>
                    <a:pt x="2068536" y="1376895"/>
                    <a:pt x="2083030" y="1368945"/>
                    <a:pt x="2098040" y="1361440"/>
                  </a:cubicBezTo>
                  <a:cubicBezTo>
                    <a:pt x="2101427" y="1356360"/>
                    <a:pt x="2103883" y="1350517"/>
                    <a:pt x="2108200" y="1346200"/>
                  </a:cubicBezTo>
                  <a:cubicBezTo>
                    <a:pt x="2142067" y="1312333"/>
                    <a:pt x="2106507" y="1361440"/>
                    <a:pt x="2133600" y="1320800"/>
                  </a:cubicBezTo>
                  <a:cubicBezTo>
                    <a:pt x="2133977" y="1319291"/>
                    <a:pt x="2141075" y="1288692"/>
                    <a:pt x="2143760" y="1285240"/>
                  </a:cubicBezTo>
                  <a:cubicBezTo>
                    <a:pt x="2152581" y="1273898"/>
                    <a:pt x="2166270" y="1266715"/>
                    <a:pt x="2174240" y="1254760"/>
                  </a:cubicBezTo>
                  <a:cubicBezTo>
                    <a:pt x="2177627" y="1249680"/>
                    <a:pt x="2180851" y="1244488"/>
                    <a:pt x="2184400" y="1239520"/>
                  </a:cubicBezTo>
                  <a:cubicBezTo>
                    <a:pt x="2215905" y="1195412"/>
                    <a:pt x="2185856" y="1239876"/>
                    <a:pt x="2209800" y="1203960"/>
                  </a:cubicBezTo>
                  <a:cubicBezTo>
                    <a:pt x="2211493" y="1195493"/>
                    <a:pt x="2214880" y="1187194"/>
                    <a:pt x="2214880" y="1178560"/>
                  </a:cubicBezTo>
                  <a:cubicBezTo>
                    <a:pt x="2214880" y="1077420"/>
                    <a:pt x="2220828" y="1099885"/>
                    <a:pt x="2204720" y="1051560"/>
                  </a:cubicBezTo>
                  <a:cubicBezTo>
                    <a:pt x="2203027" y="1032933"/>
                    <a:pt x="2199640" y="1014383"/>
                    <a:pt x="2199640" y="995680"/>
                  </a:cubicBezTo>
                  <a:cubicBezTo>
                    <a:pt x="2199640" y="844211"/>
                    <a:pt x="2199885" y="943168"/>
                    <a:pt x="2209800" y="873760"/>
                  </a:cubicBezTo>
                  <a:cubicBezTo>
                    <a:pt x="2211969" y="858580"/>
                    <a:pt x="2212359" y="843165"/>
                    <a:pt x="2214880" y="828040"/>
                  </a:cubicBezTo>
                  <a:cubicBezTo>
                    <a:pt x="2215760" y="822758"/>
                    <a:pt x="2218489" y="817949"/>
                    <a:pt x="2219960" y="812800"/>
                  </a:cubicBezTo>
                  <a:cubicBezTo>
                    <a:pt x="2223643" y="799911"/>
                    <a:pt x="2224900" y="789420"/>
                    <a:pt x="2230120" y="777240"/>
                  </a:cubicBezTo>
                  <a:cubicBezTo>
                    <a:pt x="2233103" y="770279"/>
                    <a:pt x="2236384" y="763414"/>
                    <a:pt x="2240280" y="756920"/>
                  </a:cubicBezTo>
                  <a:cubicBezTo>
                    <a:pt x="2246562" y="746449"/>
                    <a:pt x="2256065" y="737777"/>
                    <a:pt x="2260600" y="726440"/>
                  </a:cubicBezTo>
                  <a:cubicBezTo>
                    <a:pt x="2263987" y="717973"/>
                    <a:pt x="2265289" y="708335"/>
                    <a:pt x="2270760" y="701040"/>
                  </a:cubicBezTo>
                  <a:cubicBezTo>
                    <a:pt x="2280818" y="687629"/>
                    <a:pt x="2297021" y="679428"/>
                    <a:pt x="2306320" y="665480"/>
                  </a:cubicBezTo>
                  <a:cubicBezTo>
                    <a:pt x="2316083" y="650835"/>
                    <a:pt x="2321122" y="641119"/>
                    <a:pt x="2336800" y="629920"/>
                  </a:cubicBezTo>
                  <a:cubicBezTo>
                    <a:pt x="2341157" y="626808"/>
                    <a:pt x="2346960" y="626533"/>
                    <a:pt x="2352040" y="624840"/>
                  </a:cubicBezTo>
                  <a:cubicBezTo>
                    <a:pt x="2357120" y="619760"/>
                    <a:pt x="2361761" y="614199"/>
                    <a:pt x="2367280" y="609600"/>
                  </a:cubicBezTo>
                  <a:cubicBezTo>
                    <a:pt x="2382112" y="597240"/>
                    <a:pt x="2402290" y="590104"/>
                    <a:pt x="2413000" y="574040"/>
                  </a:cubicBezTo>
                  <a:cubicBezTo>
                    <a:pt x="2419773" y="563880"/>
                    <a:pt x="2423160" y="550333"/>
                    <a:pt x="2433320" y="543560"/>
                  </a:cubicBezTo>
                  <a:cubicBezTo>
                    <a:pt x="2443480" y="536787"/>
                    <a:pt x="2455166" y="531874"/>
                    <a:pt x="2463800" y="523240"/>
                  </a:cubicBezTo>
                  <a:cubicBezTo>
                    <a:pt x="2498597" y="488443"/>
                    <a:pt x="2486310" y="504715"/>
                    <a:pt x="2504440" y="477520"/>
                  </a:cubicBezTo>
                  <a:cubicBezTo>
                    <a:pt x="2502747" y="472440"/>
                    <a:pt x="2499360" y="467635"/>
                    <a:pt x="2499360" y="462280"/>
                  </a:cubicBezTo>
                  <a:cubicBezTo>
                    <a:pt x="2499360" y="440202"/>
                    <a:pt x="2501702" y="418148"/>
                    <a:pt x="2504440" y="396240"/>
                  </a:cubicBezTo>
                  <a:cubicBezTo>
                    <a:pt x="2505104" y="390927"/>
                    <a:pt x="2507640" y="386014"/>
                    <a:pt x="2509520" y="381000"/>
                  </a:cubicBezTo>
                  <a:cubicBezTo>
                    <a:pt x="2512722" y="372462"/>
                    <a:pt x="2516293" y="364067"/>
                    <a:pt x="2519680" y="355600"/>
                  </a:cubicBezTo>
                  <a:cubicBezTo>
                    <a:pt x="2521373" y="342053"/>
                    <a:pt x="2522829" y="328475"/>
                    <a:pt x="2524760" y="314960"/>
                  </a:cubicBezTo>
                  <a:cubicBezTo>
                    <a:pt x="2526217" y="304763"/>
                    <a:pt x="2529840" y="294780"/>
                    <a:pt x="2529840" y="284480"/>
                  </a:cubicBezTo>
                  <a:cubicBezTo>
                    <a:pt x="2529840" y="242113"/>
                    <a:pt x="2530359" y="199476"/>
                    <a:pt x="2524760" y="157480"/>
                  </a:cubicBezTo>
                  <a:cubicBezTo>
                    <a:pt x="2523190" y="145703"/>
                    <a:pt x="2504602" y="128634"/>
                    <a:pt x="2499360" y="116840"/>
                  </a:cubicBezTo>
                  <a:cubicBezTo>
                    <a:pt x="2495010" y="107053"/>
                    <a:pt x="2491797" y="96750"/>
                    <a:pt x="2489200" y="86360"/>
                  </a:cubicBezTo>
                  <a:cubicBezTo>
                    <a:pt x="2487507" y="79587"/>
                    <a:pt x="2487779" y="71986"/>
                    <a:pt x="2484120" y="66040"/>
                  </a:cubicBezTo>
                  <a:cubicBezTo>
                    <a:pt x="2456307" y="20844"/>
                    <a:pt x="2454983" y="24602"/>
                    <a:pt x="2418080" y="0"/>
                  </a:cubicBezTo>
                  <a:cubicBezTo>
                    <a:pt x="2397760" y="1693"/>
                    <a:pt x="2377161" y="1322"/>
                    <a:pt x="2357120" y="5080"/>
                  </a:cubicBezTo>
                  <a:cubicBezTo>
                    <a:pt x="2349677" y="6476"/>
                    <a:pt x="2343831" y="12428"/>
                    <a:pt x="2336800" y="15240"/>
                  </a:cubicBezTo>
                  <a:cubicBezTo>
                    <a:pt x="2326856" y="19217"/>
                    <a:pt x="2316070" y="20968"/>
                    <a:pt x="2306320" y="25400"/>
                  </a:cubicBezTo>
                  <a:cubicBezTo>
                    <a:pt x="2294580" y="30736"/>
                    <a:pt x="2280388" y="44383"/>
                    <a:pt x="2265680" y="45720"/>
                  </a:cubicBezTo>
                  <a:cubicBezTo>
                    <a:pt x="2233594" y="48637"/>
                    <a:pt x="2201333" y="49107"/>
                    <a:pt x="2169160" y="50800"/>
                  </a:cubicBezTo>
                  <a:cubicBezTo>
                    <a:pt x="2164080" y="52493"/>
                    <a:pt x="2158709" y="53485"/>
                    <a:pt x="2153920" y="55880"/>
                  </a:cubicBezTo>
                  <a:cubicBezTo>
                    <a:pt x="2145089" y="60296"/>
                    <a:pt x="2137799" y="67746"/>
                    <a:pt x="2128520" y="71120"/>
                  </a:cubicBezTo>
                  <a:cubicBezTo>
                    <a:pt x="2118840" y="74640"/>
                    <a:pt x="2108140" y="74180"/>
                    <a:pt x="2098040" y="76200"/>
                  </a:cubicBezTo>
                  <a:cubicBezTo>
                    <a:pt x="2091194" y="77569"/>
                    <a:pt x="2084433" y="79362"/>
                    <a:pt x="2077720" y="81280"/>
                  </a:cubicBezTo>
                  <a:cubicBezTo>
                    <a:pt x="2072571" y="82751"/>
                    <a:pt x="2067805" y="85799"/>
                    <a:pt x="2062480" y="86360"/>
                  </a:cubicBezTo>
                  <a:cubicBezTo>
                    <a:pt x="2035483" y="89202"/>
                    <a:pt x="2008252" y="89186"/>
                    <a:pt x="1981200" y="91440"/>
                  </a:cubicBezTo>
                  <a:cubicBezTo>
                    <a:pt x="1967595" y="92574"/>
                    <a:pt x="1954107" y="94827"/>
                    <a:pt x="1940560" y="96520"/>
                  </a:cubicBezTo>
                  <a:cubicBezTo>
                    <a:pt x="1909472" y="106883"/>
                    <a:pt x="1938019" y="98474"/>
                    <a:pt x="1884680" y="106680"/>
                  </a:cubicBezTo>
                  <a:cubicBezTo>
                    <a:pt x="1813323" y="117658"/>
                    <a:pt x="1892716" y="106023"/>
                    <a:pt x="1844040" y="116840"/>
                  </a:cubicBezTo>
                  <a:cubicBezTo>
                    <a:pt x="1833985" y="119074"/>
                    <a:pt x="1823660" y="119900"/>
                    <a:pt x="1813560" y="121920"/>
                  </a:cubicBezTo>
                  <a:cubicBezTo>
                    <a:pt x="1809450" y="122742"/>
                    <a:pt x="1783447" y="129054"/>
                    <a:pt x="1778000" y="132080"/>
                  </a:cubicBezTo>
                  <a:cubicBezTo>
                    <a:pt x="1767326" y="138010"/>
                    <a:pt x="1747520" y="152400"/>
                    <a:pt x="1747520" y="152400"/>
                  </a:cubicBezTo>
                  <a:cubicBezTo>
                    <a:pt x="1737844" y="181429"/>
                    <a:pt x="1750423" y="157238"/>
                    <a:pt x="1727200" y="172720"/>
                  </a:cubicBezTo>
                  <a:cubicBezTo>
                    <a:pt x="1721222" y="176705"/>
                    <a:pt x="1717806" y="183784"/>
                    <a:pt x="1711960" y="187960"/>
                  </a:cubicBezTo>
                  <a:cubicBezTo>
                    <a:pt x="1665155" y="221392"/>
                    <a:pt x="1716025" y="173735"/>
                    <a:pt x="1676400" y="213360"/>
                  </a:cubicBezTo>
                  <a:cubicBezTo>
                    <a:pt x="1674707" y="228600"/>
                    <a:pt x="1673841" y="243955"/>
                    <a:pt x="1671320" y="259080"/>
                  </a:cubicBezTo>
                  <a:cubicBezTo>
                    <a:pt x="1670440" y="264362"/>
                    <a:pt x="1670026" y="270534"/>
                    <a:pt x="1666240" y="274320"/>
                  </a:cubicBezTo>
                  <a:cubicBezTo>
                    <a:pt x="1648772" y="291788"/>
                    <a:pt x="1639684" y="293332"/>
                    <a:pt x="1620520" y="299720"/>
                  </a:cubicBezTo>
                  <a:cubicBezTo>
                    <a:pt x="1613747" y="304800"/>
                    <a:pt x="1607245" y="310264"/>
                    <a:pt x="1600200" y="314960"/>
                  </a:cubicBezTo>
                  <a:cubicBezTo>
                    <a:pt x="1591985" y="320437"/>
                    <a:pt x="1582594" y="324138"/>
                    <a:pt x="1574800" y="330200"/>
                  </a:cubicBezTo>
                  <a:cubicBezTo>
                    <a:pt x="1567239" y="336081"/>
                    <a:pt x="1562327" y="345027"/>
                    <a:pt x="1554480" y="350520"/>
                  </a:cubicBezTo>
                  <a:cubicBezTo>
                    <a:pt x="1483139" y="400459"/>
                    <a:pt x="1551781" y="346940"/>
                    <a:pt x="1508760" y="370840"/>
                  </a:cubicBezTo>
                  <a:cubicBezTo>
                    <a:pt x="1498086" y="376770"/>
                    <a:pt x="1489864" y="387299"/>
                    <a:pt x="1478280" y="391160"/>
                  </a:cubicBezTo>
                  <a:cubicBezTo>
                    <a:pt x="1456416" y="398448"/>
                    <a:pt x="1468235" y="394941"/>
                    <a:pt x="1442720" y="401320"/>
                  </a:cubicBezTo>
                  <a:cubicBezTo>
                    <a:pt x="1398919" y="430521"/>
                    <a:pt x="1442836" y="404987"/>
                    <a:pt x="1330960" y="416560"/>
                  </a:cubicBezTo>
                  <a:cubicBezTo>
                    <a:pt x="1313783" y="418337"/>
                    <a:pt x="1280160" y="426720"/>
                    <a:pt x="1280160" y="426720"/>
                  </a:cubicBezTo>
                  <a:lnTo>
                    <a:pt x="497840" y="421640"/>
                  </a:lnTo>
                  <a:cubicBezTo>
                    <a:pt x="493232" y="421582"/>
                    <a:pt x="464480" y="415525"/>
                    <a:pt x="457200" y="411480"/>
                  </a:cubicBezTo>
                  <a:cubicBezTo>
                    <a:pt x="446526" y="405550"/>
                    <a:pt x="438304" y="395021"/>
                    <a:pt x="426720" y="391160"/>
                  </a:cubicBezTo>
                  <a:cubicBezTo>
                    <a:pt x="404856" y="383872"/>
                    <a:pt x="416675" y="387379"/>
                    <a:pt x="391160" y="381000"/>
                  </a:cubicBezTo>
                  <a:lnTo>
                    <a:pt x="193040" y="386080"/>
                  </a:lnTo>
                  <a:cubicBezTo>
                    <a:pt x="179400" y="386660"/>
                    <a:pt x="165571" y="387568"/>
                    <a:pt x="152400" y="391160"/>
                  </a:cubicBezTo>
                  <a:cubicBezTo>
                    <a:pt x="146510" y="392766"/>
                    <a:pt x="142772" y="398915"/>
                    <a:pt x="137160" y="401320"/>
                  </a:cubicBezTo>
                  <a:cubicBezTo>
                    <a:pt x="130743" y="404070"/>
                    <a:pt x="123613" y="404707"/>
                    <a:pt x="116840" y="406400"/>
                  </a:cubicBezTo>
                  <a:cubicBezTo>
                    <a:pt x="106680" y="413173"/>
                    <a:pt x="94994" y="418086"/>
                    <a:pt x="86360" y="426720"/>
                  </a:cubicBezTo>
                  <a:cubicBezTo>
                    <a:pt x="81280" y="431800"/>
                    <a:pt x="77098" y="437975"/>
                    <a:pt x="71120" y="441960"/>
                  </a:cubicBezTo>
                  <a:cubicBezTo>
                    <a:pt x="66665" y="444930"/>
                    <a:pt x="60561" y="444439"/>
                    <a:pt x="55880" y="447040"/>
                  </a:cubicBezTo>
                  <a:cubicBezTo>
                    <a:pt x="45206" y="452970"/>
                    <a:pt x="35560" y="460587"/>
                    <a:pt x="25400" y="467360"/>
                  </a:cubicBezTo>
                  <a:cubicBezTo>
                    <a:pt x="20320" y="470747"/>
                    <a:pt x="15621" y="474790"/>
                    <a:pt x="10160" y="477520"/>
                  </a:cubicBezTo>
                  <a:lnTo>
                    <a:pt x="0" y="49276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11" name="Freihandform: Form 10">
              <a:hlinkClick r:id="rId22" action="ppaction://hlinksldjump"/>
              <a:extLst>
                <a:ext uri="{FF2B5EF4-FFF2-40B4-BE49-F238E27FC236}">
                  <a16:creationId xmlns:a16="http://schemas.microsoft.com/office/drawing/2014/main" id="{4D9850C1-2418-4A86-B425-783890B2C488}"/>
                </a:ext>
              </a:extLst>
            </p:cNvPr>
            <p:cNvSpPr/>
            <p:nvPr/>
          </p:nvSpPr>
          <p:spPr>
            <a:xfrm>
              <a:off x="6121400" y="4175760"/>
              <a:ext cx="1910631" cy="2438400"/>
            </a:xfrm>
            <a:custGeom>
              <a:avLst/>
              <a:gdLst>
                <a:gd name="connsiteX0" fmla="*/ 411480 w 1910631"/>
                <a:gd name="connsiteY0" fmla="*/ 66040 h 2438400"/>
                <a:gd name="connsiteX1" fmla="*/ 381000 w 1910631"/>
                <a:gd name="connsiteY1" fmla="*/ 121920 h 2438400"/>
                <a:gd name="connsiteX2" fmla="*/ 370840 w 1910631"/>
                <a:gd name="connsiteY2" fmla="*/ 137160 h 2438400"/>
                <a:gd name="connsiteX3" fmla="*/ 355600 w 1910631"/>
                <a:gd name="connsiteY3" fmla="*/ 142240 h 2438400"/>
                <a:gd name="connsiteX4" fmla="*/ 335280 w 1910631"/>
                <a:gd name="connsiteY4" fmla="*/ 172720 h 2438400"/>
                <a:gd name="connsiteX5" fmla="*/ 325120 w 1910631"/>
                <a:gd name="connsiteY5" fmla="*/ 187960 h 2438400"/>
                <a:gd name="connsiteX6" fmla="*/ 294640 w 1910631"/>
                <a:gd name="connsiteY6" fmla="*/ 208280 h 2438400"/>
                <a:gd name="connsiteX7" fmla="*/ 259080 w 1910631"/>
                <a:gd name="connsiteY7" fmla="*/ 228600 h 2438400"/>
                <a:gd name="connsiteX8" fmla="*/ 228600 w 1910631"/>
                <a:gd name="connsiteY8" fmla="*/ 254000 h 2438400"/>
                <a:gd name="connsiteX9" fmla="*/ 198120 w 1910631"/>
                <a:gd name="connsiteY9" fmla="*/ 264160 h 2438400"/>
                <a:gd name="connsiteX10" fmla="*/ 167640 w 1910631"/>
                <a:gd name="connsiteY10" fmla="*/ 289560 h 2438400"/>
                <a:gd name="connsiteX11" fmla="*/ 137160 w 1910631"/>
                <a:gd name="connsiteY11" fmla="*/ 309880 h 2438400"/>
                <a:gd name="connsiteX12" fmla="*/ 121920 w 1910631"/>
                <a:gd name="connsiteY12" fmla="*/ 320040 h 2438400"/>
                <a:gd name="connsiteX13" fmla="*/ 91440 w 1910631"/>
                <a:gd name="connsiteY13" fmla="*/ 345440 h 2438400"/>
                <a:gd name="connsiteX14" fmla="*/ 66040 w 1910631"/>
                <a:gd name="connsiteY14" fmla="*/ 370840 h 2438400"/>
                <a:gd name="connsiteX15" fmla="*/ 55880 w 1910631"/>
                <a:gd name="connsiteY15" fmla="*/ 386080 h 2438400"/>
                <a:gd name="connsiteX16" fmla="*/ 40640 w 1910631"/>
                <a:gd name="connsiteY16" fmla="*/ 401320 h 2438400"/>
                <a:gd name="connsiteX17" fmla="*/ 15240 w 1910631"/>
                <a:gd name="connsiteY17" fmla="*/ 447040 h 2438400"/>
                <a:gd name="connsiteX18" fmla="*/ 10160 w 1910631"/>
                <a:gd name="connsiteY18" fmla="*/ 467360 h 2438400"/>
                <a:gd name="connsiteX19" fmla="*/ 0 w 1910631"/>
                <a:gd name="connsiteY19" fmla="*/ 635000 h 2438400"/>
                <a:gd name="connsiteX20" fmla="*/ 5080 w 1910631"/>
                <a:gd name="connsiteY20" fmla="*/ 787400 h 2438400"/>
                <a:gd name="connsiteX21" fmla="*/ 15240 w 1910631"/>
                <a:gd name="connsiteY21" fmla="*/ 843280 h 2438400"/>
                <a:gd name="connsiteX22" fmla="*/ 30480 w 1910631"/>
                <a:gd name="connsiteY22" fmla="*/ 858520 h 2438400"/>
                <a:gd name="connsiteX23" fmla="*/ 50800 w 1910631"/>
                <a:gd name="connsiteY23" fmla="*/ 889000 h 2438400"/>
                <a:gd name="connsiteX24" fmla="*/ 76200 w 1910631"/>
                <a:gd name="connsiteY24" fmla="*/ 919480 h 2438400"/>
                <a:gd name="connsiteX25" fmla="*/ 86360 w 1910631"/>
                <a:gd name="connsiteY25" fmla="*/ 949960 h 2438400"/>
                <a:gd name="connsiteX26" fmla="*/ 91440 w 1910631"/>
                <a:gd name="connsiteY26" fmla="*/ 965200 h 2438400"/>
                <a:gd name="connsiteX27" fmla="*/ 101600 w 1910631"/>
                <a:gd name="connsiteY27" fmla="*/ 980440 h 2438400"/>
                <a:gd name="connsiteX28" fmla="*/ 96520 w 1910631"/>
                <a:gd name="connsiteY28" fmla="*/ 1076960 h 2438400"/>
                <a:gd name="connsiteX29" fmla="*/ 106680 w 1910631"/>
                <a:gd name="connsiteY29" fmla="*/ 1137920 h 2438400"/>
                <a:gd name="connsiteX30" fmla="*/ 121920 w 1910631"/>
                <a:gd name="connsiteY30" fmla="*/ 1188720 h 2438400"/>
                <a:gd name="connsiteX31" fmla="*/ 142240 w 1910631"/>
                <a:gd name="connsiteY31" fmla="*/ 1244600 h 2438400"/>
                <a:gd name="connsiteX32" fmla="*/ 147320 w 1910631"/>
                <a:gd name="connsiteY32" fmla="*/ 1259840 h 2438400"/>
                <a:gd name="connsiteX33" fmla="*/ 177800 w 1910631"/>
                <a:gd name="connsiteY33" fmla="*/ 1270000 h 2438400"/>
                <a:gd name="connsiteX34" fmla="*/ 238760 w 1910631"/>
                <a:gd name="connsiteY34" fmla="*/ 1280160 h 2438400"/>
                <a:gd name="connsiteX35" fmla="*/ 284480 w 1910631"/>
                <a:gd name="connsiteY35" fmla="*/ 1295400 h 2438400"/>
                <a:gd name="connsiteX36" fmla="*/ 314960 w 1910631"/>
                <a:gd name="connsiteY36" fmla="*/ 1310640 h 2438400"/>
                <a:gd name="connsiteX37" fmla="*/ 335280 w 1910631"/>
                <a:gd name="connsiteY37" fmla="*/ 1315720 h 2438400"/>
                <a:gd name="connsiteX38" fmla="*/ 370840 w 1910631"/>
                <a:gd name="connsiteY38" fmla="*/ 1330960 h 2438400"/>
                <a:gd name="connsiteX39" fmla="*/ 386080 w 1910631"/>
                <a:gd name="connsiteY39" fmla="*/ 1341120 h 2438400"/>
                <a:gd name="connsiteX40" fmla="*/ 396240 w 1910631"/>
                <a:gd name="connsiteY40" fmla="*/ 1371600 h 2438400"/>
                <a:gd name="connsiteX41" fmla="*/ 401320 w 1910631"/>
                <a:gd name="connsiteY41" fmla="*/ 1386840 h 2438400"/>
                <a:gd name="connsiteX42" fmla="*/ 406400 w 1910631"/>
                <a:gd name="connsiteY42" fmla="*/ 1407160 h 2438400"/>
                <a:gd name="connsiteX43" fmla="*/ 416560 w 1910631"/>
                <a:gd name="connsiteY43" fmla="*/ 1437640 h 2438400"/>
                <a:gd name="connsiteX44" fmla="*/ 436880 w 1910631"/>
                <a:gd name="connsiteY44" fmla="*/ 1503680 h 2438400"/>
                <a:gd name="connsiteX45" fmla="*/ 457200 w 1910631"/>
                <a:gd name="connsiteY45" fmla="*/ 1518920 h 2438400"/>
                <a:gd name="connsiteX46" fmla="*/ 482600 w 1910631"/>
                <a:gd name="connsiteY46" fmla="*/ 1549400 h 2438400"/>
                <a:gd name="connsiteX47" fmla="*/ 497840 w 1910631"/>
                <a:gd name="connsiteY47" fmla="*/ 1539240 h 2438400"/>
                <a:gd name="connsiteX48" fmla="*/ 492760 w 1910631"/>
                <a:gd name="connsiteY48" fmla="*/ 1605280 h 2438400"/>
                <a:gd name="connsiteX49" fmla="*/ 477520 w 1910631"/>
                <a:gd name="connsiteY49" fmla="*/ 1620520 h 2438400"/>
                <a:gd name="connsiteX50" fmla="*/ 462280 w 1910631"/>
                <a:gd name="connsiteY50" fmla="*/ 1651000 h 2438400"/>
                <a:gd name="connsiteX51" fmla="*/ 452120 w 1910631"/>
                <a:gd name="connsiteY51" fmla="*/ 1666240 h 2438400"/>
                <a:gd name="connsiteX52" fmla="*/ 457200 w 1910631"/>
                <a:gd name="connsiteY52" fmla="*/ 1752600 h 2438400"/>
                <a:gd name="connsiteX53" fmla="*/ 462280 w 1910631"/>
                <a:gd name="connsiteY53" fmla="*/ 1767840 h 2438400"/>
                <a:gd name="connsiteX54" fmla="*/ 467360 w 1910631"/>
                <a:gd name="connsiteY54" fmla="*/ 1793240 h 2438400"/>
                <a:gd name="connsiteX55" fmla="*/ 482600 w 1910631"/>
                <a:gd name="connsiteY55" fmla="*/ 1828800 h 2438400"/>
                <a:gd name="connsiteX56" fmla="*/ 487680 w 1910631"/>
                <a:gd name="connsiteY56" fmla="*/ 1844040 h 2438400"/>
                <a:gd name="connsiteX57" fmla="*/ 523240 w 1910631"/>
                <a:gd name="connsiteY57" fmla="*/ 1889760 h 2438400"/>
                <a:gd name="connsiteX58" fmla="*/ 538480 w 1910631"/>
                <a:gd name="connsiteY58" fmla="*/ 1920240 h 2438400"/>
                <a:gd name="connsiteX59" fmla="*/ 548640 w 1910631"/>
                <a:gd name="connsiteY59" fmla="*/ 1960880 h 2438400"/>
                <a:gd name="connsiteX60" fmla="*/ 553720 w 1910631"/>
                <a:gd name="connsiteY60" fmla="*/ 1976120 h 2438400"/>
                <a:gd name="connsiteX61" fmla="*/ 528320 w 1910631"/>
                <a:gd name="connsiteY61" fmla="*/ 1981200 h 2438400"/>
                <a:gd name="connsiteX62" fmla="*/ 543560 w 1910631"/>
                <a:gd name="connsiteY62" fmla="*/ 1986280 h 2438400"/>
                <a:gd name="connsiteX63" fmla="*/ 563880 w 1910631"/>
                <a:gd name="connsiteY63" fmla="*/ 1991360 h 2438400"/>
                <a:gd name="connsiteX64" fmla="*/ 579120 w 1910631"/>
                <a:gd name="connsiteY64" fmla="*/ 2001520 h 2438400"/>
                <a:gd name="connsiteX65" fmla="*/ 594360 w 1910631"/>
                <a:gd name="connsiteY65" fmla="*/ 2006600 h 2438400"/>
                <a:gd name="connsiteX66" fmla="*/ 629920 w 1910631"/>
                <a:gd name="connsiteY66" fmla="*/ 2042160 h 2438400"/>
                <a:gd name="connsiteX67" fmla="*/ 650240 w 1910631"/>
                <a:gd name="connsiteY67" fmla="*/ 2072640 h 2438400"/>
                <a:gd name="connsiteX68" fmla="*/ 670560 w 1910631"/>
                <a:gd name="connsiteY68" fmla="*/ 2098040 h 2438400"/>
                <a:gd name="connsiteX69" fmla="*/ 701040 w 1910631"/>
                <a:gd name="connsiteY69" fmla="*/ 2148840 h 2438400"/>
                <a:gd name="connsiteX70" fmla="*/ 711200 w 1910631"/>
                <a:gd name="connsiteY70" fmla="*/ 2164080 h 2438400"/>
                <a:gd name="connsiteX71" fmla="*/ 726440 w 1910631"/>
                <a:gd name="connsiteY71" fmla="*/ 2179320 h 2438400"/>
                <a:gd name="connsiteX72" fmla="*/ 767080 w 1910631"/>
                <a:gd name="connsiteY72" fmla="*/ 2235200 h 2438400"/>
                <a:gd name="connsiteX73" fmla="*/ 782320 w 1910631"/>
                <a:gd name="connsiteY73" fmla="*/ 2255520 h 2438400"/>
                <a:gd name="connsiteX74" fmla="*/ 812800 w 1910631"/>
                <a:gd name="connsiteY74" fmla="*/ 2301240 h 2438400"/>
                <a:gd name="connsiteX75" fmla="*/ 822960 w 1910631"/>
                <a:gd name="connsiteY75" fmla="*/ 2316480 h 2438400"/>
                <a:gd name="connsiteX76" fmla="*/ 833120 w 1910631"/>
                <a:gd name="connsiteY76" fmla="*/ 2331720 h 2438400"/>
                <a:gd name="connsiteX77" fmla="*/ 838200 w 1910631"/>
                <a:gd name="connsiteY77" fmla="*/ 2352040 h 2438400"/>
                <a:gd name="connsiteX78" fmla="*/ 853440 w 1910631"/>
                <a:gd name="connsiteY78" fmla="*/ 2362200 h 2438400"/>
                <a:gd name="connsiteX79" fmla="*/ 878840 w 1910631"/>
                <a:gd name="connsiteY79" fmla="*/ 2407920 h 2438400"/>
                <a:gd name="connsiteX80" fmla="*/ 904240 w 1910631"/>
                <a:gd name="connsiteY80" fmla="*/ 2428240 h 2438400"/>
                <a:gd name="connsiteX81" fmla="*/ 934720 w 1910631"/>
                <a:gd name="connsiteY81" fmla="*/ 2438400 h 2438400"/>
                <a:gd name="connsiteX82" fmla="*/ 1005840 w 1910631"/>
                <a:gd name="connsiteY82" fmla="*/ 2433320 h 2438400"/>
                <a:gd name="connsiteX83" fmla="*/ 1021080 w 1910631"/>
                <a:gd name="connsiteY83" fmla="*/ 2428240 h 2438400"/>
                <a:gd name="connsiteX84" fmla="*/ 1046480 w 1910631"/>
                <a:gd name="connsiteY84" fmla="*/ 2423160 h 2438400"/>
                <a:gd name="connsiteX85" fmla="*/ 1066800 w 1910631"/>
                <a:gd name="connsiteY85" fmla="*/ 2418080 h 2438400"/>
                <a:gd name="connsiteX86" fmla="*/ 1097280 w 1910631"/>
                <a:gd name="connsiteY86" fmla="*/ 2397760 h 2438400"/>
                <a:gd name="connsiteX87" fmla="*/ 1117600 w 1910631"/>
                <a:gd name="connsiteY87" fmla="*/ 2387600 h 2438400"/>
                <a:gd name="connsiteX88" fmla="*/ 1148080 w 1910631"/>
                <a:gd name="connsiteY88" fmla="*/ 2357120 h 2438400"/>
                <a:gd name="connsiteX89" fmla="*/ 1163320 w 1910631"/>
                <a:gd name="connsiteY89" fmla="*/ 2346960 h 2438400"/>
                <a:gd name="connsiteX90" fmla="*/ 1173480 w 1910631"/>
                <a:gd name="connsiteY90" fmla="*/ 2331720 h 2438400"/>
                <a:gd name="connsiteX91" fmla="*/ 1188720 w 1910631"/>
                <a:gd name="connsiteY91" fmla="*/ 2321560 h 2438400"/>
                <a:gd name="connsiteX92" fmla="*/ 1239520 w 1910631"/>
                <a:gd name="connsiteY92" fmla="*/ 2296160 h 2438400"/>
                <a:gd name="connsiteX93" fmla="*/ 1249680 w 1910631"/>
                <a:gd name="connsiteY93" fmla="*/ 2280920 h 2438400"/>
                <a:gd name="connsiteX94" fmla="*/ 1280160 w 1910631"/>
                <a:gd name="connsiteY94" fmla="*/ 2255520 h 2438400"/>
                <a:gd name="connsiteX95" fmla="*/ 1300480 w 1910631"/>
                <a:gd name="connsiteY95" fmla="*/ 2245360 h 2438400"/>
                <a:gd name="connsiteX96" fmla="*/ 1330960 w 1910631"/>
                <a:gd name="connsiteY96" fmla="*/ 2219960 h 2438400"/>
                <a:gd name="connsiteX97" fmla="*/ 1366520 w 1910631"/>
                <a:gd name="connsiteY97" fmla="*/ 2214880 h 2438400"/>
                <a:gd name="connsiteX98" fmla="*/ 1468120 w 1910631"/>
                <a:gd name="connsiteY98" fmla="*/ 2209800 h 2438400"/>
                <a:gd name="connsiteX99" fmla="*/ 1483360 w 1910631"/>
                <a:gd name="connsiteY99" fmla="*/ 2204720 h 2438400"/>
                <a:gd name="connsiteX100" fmla="*/ 1503680 w 1910631"/>
                <a:gd name="connsiteY100" fmla="*/ 2189480 h 2438400"/>
                <a:gd name="connsiteX101" fmla="*/ 1569720 w 1910631"/>
                <a:gd name="connsiteY101" fmla="*/ 2169160 h 2438400"/>
                <a:gd name="connsiteX102" fmla="*/ 1590040 w 1910631"/>
                <a:gd name="connsiteY102" fmla="*/ 2159000 h 2438400"/>
                <a:gd name="connsiteX103" fmla="*/ 1610360 w 1910631"/>
                <a:gd name="connsiteY103" fmla="*/ 2128520 h 2438400"/>
                <a:gd name="connsiteX104" fmla="*/ 1605280 w 1910631"/>
                <a:gd name="connsiteY104" fmla="*/ 2037080 h 2438400"/>
                <a:gd name="connsiteX105" fmla="*/ 1595120 w 1910631"/>
                <a:gd name="connsiteY105" fmla="*/ 2006600 h 2438400"/>
                <a:gd name="connsiteX106" fmla="*/ 1590040 w 1910631"/>
                <a:gd name="connsiteY106" fmla="*/ 1986280 h 2438400"/>
                <a:gd name="connsiteX107" fmla="*/ 1590040 w 1910631"/>
                <a:gd name="connsiteY107" fmla="*/ 1778000 h 2438400"/>
                <a:gd name="connsiteX108" fmla="*/ 1595120 w 1910631"/>
                <a:gd name="connsiteY108" fmla="*/ 1706880 h 2438400"/>
                <a:gd name="connsiteX109" fmla="*/ 1600200 w 1910631"/>
                <a:gd name="connsiteY109" fmla="*/ 1691640 h 2438400"/>
                <a:gd name="connsiteX110" fmla="*/ 1691640 w 1910631"/>
                <a:gd name="connsiteY110" fmla="*/ 1686560 h 2438400"/>
                <a:gd name="connsiteX111" fmla="*/ 1706880 w 1910631"/>
                <a:gd name="connsiteY111" fmla="*/ 1681480 h 2438400"/>
                <a:gd name="connsiteX112" fmla="*/ 1722120 w 1910631"/>
                <a:gd name="connsiteY112" fmla="*/ 1671320 h 2438400"/>
                <a:gd name="connsiteX113" fmla="*/ 1752600 w 1910631"/>
                <a:gd name="connsiteY113" fmla="*/ 1661160 h 2438400"/>
                <a:gd name="connsiteX114" fmla="*/ 1767840 w 1910631"/>
                <a:gd name="connsiteY114" fmla="*/ 1656080 h 2438400"/>
                <a:gd name="connsiteX115" fmla="*/ 1783080 w 1910631"/>
                <a:gd name="connsiteY115" fmla="*/ 1651000 h 2438400"/>
                <a:gd name="connsiteX116" fmla="*/ 1788160 w 1910631"/>
                <a:gd name="connsiteY116" fmla="*/ 1584960 h 2438400"/>
                <a:gd name="connsiteX117" fmla="*/ 1772920 w 1910631"/>
                <a:gd name="connsiteY117" fmla="*/ 1574800 h 2438400"/>
                <a:gd name="connsiteX118" fmla="*/ 1757680 w 1910631"/>
                <a:gd name="connsiteY118" fmla="*/ 1559560 h 2438400"/>
                <a:gd name="connsiteX119" fmla="*/ 1727200 w 1910631"/>
                <a:gd name="connsiteY119" fmla="*/ 1539240 h 2438400"/>
                <a:gd name="connsiteX120" fmla="*/ 1717040 w 1910631"/>
                <a:gd name="connsiteY120" fmla="*/ 1524000 h 2438400"/>
                <a:gd name="connsiteX121" fmla="*/ 1686560 w 1910631"/>
                <a:gd name="connsiteY121" fmla="*/ 1513840 h 2438400"/>
                <a:gd name="connsiteX122" fmla="*/ 1686560 w 1910631"/>
                <a:gd name="connsiteY122" fmla="*/ 1412240 h 2438400"/>
                <a:gd name="connsiteX123" fmla="*/ 1711960 w 1910631"/>
                <a:gd name="connsiteY123" fmla="*/ 1371600 h 2438400"/>
                <a:gd name="connsiteX124" fmla="*/ 1767840 w 1910631"/>
                <a:gd name="connsiteY124" fmla="*/ 1381760 h 2438400"/>
                <a:gd name="connsiteX125" fmla="*/ 1783080 w 1910631"/>
                <a:gd name="connsiteY125" fmla="*/ 1391920 h 2438400"/>
                <a:gd name="connsiteX126" fmla="*/ 1844040 w 1910631"/>
                <a:gd name="connsiteY126" fmla="*/ 1386840 h 2438400"/>
                <a:gd name="connsiteX127" fmla="*/ 1874520 w 1910631"/>
                <a:gd name="connsiteY127" fmla="*/ 1371600 h 2438400"/>
                <a:gd name="connsiteX128" fmla="*/ 1899920 w 1910631"/>
                <a:gd name="connsiteY128" fmla="*/ 1366520 h 2438400"/>
                <a:gd name="connsiteX129" fmla="*/ 1910080 w 1910631"/>
                <a:gd name="connsiteY129" fmla="*/ 1351280 h 2438400"/>
                <a:gd name="connsiteX130" fmla="*/ 1889760 w 1910631"/>
                <a:gd name="connsiteY130" fmla="*/ 1320800 h 2438400"/>
                <a:gd name="connsiteX131" fmla="*/ 1874520 w 1910631"/>
                <a:gd name="connsiteY131" fmla="*/ 1305560 h 2438400"/>
                <a:gd name="connsiteX132" fmla="*/ 1844040 w 1910631"/>
                <a:gd name="connsiteY132" fmla="*/ 1285240 h 2438400"/>
                <a:gd name="connsiteX133" fmla="*/ 1798320 w 1910631"/>
                <a:gd name="connsiteY133" fmla="*/ 1270000 h 2438400"/>
                <a:gd name="connsiteX134" fmla="*/ 1783080 w 1910631"/>
                <a:gd name="connsiteY134" fmla="*/ 1264920 h 2438400"/>
                <a:gd name="connsiteX135" fmla="*/ 1762760 w 1910631"/>
                <a:gd name="connsiteY135" fmla="*/ 1259840 h 2438400"/>
                <a:gd name="connsiteX136" fmla="*/ 1717040 w 1910631"/>
                <a:gd name="connsiteY136" fmla="*/ 1280160 h 2438400"/>
                <a:gd name="connsiteX137" fmla="*/ 1696720 w 1910631"/>
                <a:gd name="connsiteY137" fmla="*/ 1310640 h 2438400"/>
                <a:gd name="connsiteX138" fmla="*/ 1666240 w 1910631"/>
                <a:gd name="connsiteY138" fmla="*/ 1330960 h 2438400"/>
                <a:gd name="connsiteX139" fmla="*/ 1635760 w 1910631"/>
                <a:gd name="connsiteY139" fmla="*/ 1341120 h 2438400"/>
                <a:gd name="connsiteX140" fmla="*/ 1513840 w 1910631"/>
                <a:gd name="connsiteY140" fmla="*/ 1336040 h 2438400"/>
                <a:gd name="connsiteX141" fmla="*/ 1468120 w 1910631"/>
                <a:gd name="connsiteY141" fmla="*/ 1320800 h 2438400"/>
                <a:gd name="connsiteX142" fmla="*/ 1447800 w 1910631"/>
                <a:gd name="connsiteY142" fmla="*/ 1300480 h 2438400"/>
                <a:gd name="connsiteX143" fmla="*/ 1422400 w 1910631"/>
                <a:gd name="connsiteY143" fmla="*/ 1264920 h 2438400"/>
                <a:gd name="connsiteX144" fmla="*/ 1422400 w 1910631"/>
                <a:gd name="connsiteY144" fmla="*/ 1203960 h 2438400"/>
                <a:gd name="connsiteX145" fmla="*/ 1437640 w 1910631"/>
                <a:gd name="connsiteY145" fmla="*/ 1153160 h 2438400"/>
                <a:gd name="connsiteX146" fmla="*/ 1442720 w 1910631"/>
                <a:gd name="connsiteY146" fmla="*/ 1137920 h 2438400"/>
                <a:gd name="connsiteX147" fmla="*/ 1447800 w 1910631"/>
                <a:gd name="connsiteY147" fmla="*/ 1117600 h 2438400"/>
                <a:gd name="connsiteX148" fmla="*/ 1468120 w 1910631"/>
                <a:gd name="connsiteY148" fmla="*/ 1082040 h 2438400"/>
                <a:gd name="connsiteX149" fmla="*/ 1473200 w 1910631"/>
                <a:gd name="connsiteY149" fmla="*/ 1056640 h 2438400"/>
                <a:gd name="connsiteX150" fmla="*/ 1478280 w 1910631"/>
                <a:gd name="connsiteY150" fmla="*/ 1041400 h 2438400"/>
                <a:gd name="connsiteX151" fmla="*/ 1488440 w 1910631"/>
                <a:gd name="connsiteY151" fmla="*/ 985520 h 2438400"/>
                <a:gd name="connsiteX152" fmla="*/ 1483360 w 1910631"/>
                <a:gd name="connsiteY152" fmla="*/ 889000 h 2438400"/>
                <a:gd name="connsiteX153" fmla="*/ 1473200 w 1910631"/>
                <a:gd name="connsiteY153" fmla="*/ 792480 h 2438400"/>
                <a:gd name="connsiteX154" fmla="*/ 1468120 w 1910631"/>
                <a:gd name="connsiteY154" fmla="*/ 767080 h 2438400"/>
                <a:gd name="connsiteX155" fmla="*/ 1452880 w 1910631"/>
                <a:gd name="connsiteY155" fmla="*/ 731520 h 2438400"/>
                <a:gd name="connsiteX156" fmla="*/ 1442720 w 1910631"/>
                <a:gd name="connsiteY156" fmla="*/ 675640 h 2438400"/>
                <a:gd name="connsiteX157" fmla="*/ 1437640 w 1910631"/>
                <a:gd name="connsiteY157" fmla="*/ 650240 h 2438400"/>
                <a:gd name="connsiteX158" fmla="*/ 1422400 w 1910631"/>
                <a:gd name="connsiteY158" fmla="*/ 635000 h 2438400"/>
                <a:gd name="connsiteX159" fmla="*/ 1402080 w 1910631"/>
                <a:gd name="connsiteY159" fmla="*/ 604520 h 2438400"/>
                <a:gd name="connsiteX160" fmla="*/ 1381760 w 1910631"/>
                <a:gd name="connsiteY160" fmla="*/ 553720 h 2438400"/>
                <a:gd name="connsiteX161" fmla="*/ 1376680 w 1910631"/>
                <a:gd name="connsiteY161" fmla="*/ 538480 h 2438400"/>
                <a:gd name="connsiteX162" fmla="*/ 1361440 w 1910631"/>
                <a:gd name="connsiteY162" fmla="*/ 518160 h 2438400"/>
                <a:gd name="connsiteX163" fmla="*/ 1356360 w 1910631"/>
                <a:gd name="connsiteY163" fmla="*/ 502920 h 2438400"/>
                <a:gd name="connsiteX164" fmla="*/ 1336040 w 1910631"/>
                <a:gd name="connsiteY164" fmla="*/ 447040 h 2438400"/>
                <a:gd name="connsiteX165" fmla="*/ 1325880 w 1910631"/>
                <a:gd name="connsiteY165" fmla="*/ 391160 h 2438400"/>
                <a:gd name="connsiteX166" fmla="*/ 1320800 w 1910631"/>
                <a:gd name="connsiteY166" fmla="*/ 375920 h 2438400"/>
                <a:gd name="connsiteX167" fmla="*/ 1280160 w 1910631"/>
                <a:gd name="connsiteY167" fmla="*/ 162560 h 2438400"/>
                <a:gd name="connsiteX168" fmla="*/ 1264920 w 1910631"/>
                <a:gd name="connsiteY168" fmla="*/ 76200 h 2438400"/>
                <a:gd name="connsiteX169" fmla="*/ 1244600 w 1910631"/>
                <a:gd name="connsiteY169" fmla="*/ 45720 h 2438400"/>
                <a:gd name="connsiteX170" fmla="*/ 1234440 w 1910631"/>
                <a:gd name="connsiteY170" fmla="*/ 30480 h 2438400"/>
                <a:gd name="connsiteX171" fmla="*/ 1158240 w 1910631"/>
                <a:gd name="connsiteY171" fmla="*/ 20320 h 2438400"/>
                <a:gd name="connsiteX172" fmla="*/ 1143000 w 1910631"/>
                <a:gd name="connsiteY172" fmla="*/ 15240 h 2438400"/>
                <a:gd name="connsiteX173" fmla="*/ 1071880 w 1910631"/>
                <a:gd name="connsiteY173" fmla="*/ 5080 h 2438400"/>
                <a:gd name="connsiteX174" fmla="*/ 1051560 w 1910631"/>
                <a:gd name="connsiteY174" fmla="*/ 0 h 2438400"/>
                <a:gd name="connsiteX175" fmla="*/ 965200 w 1910631"/>
                <a:gd name="connsiteY175" fmla="*/ 10160 h 2438400"/>
                <a:gd name="connsiteX176" fmla="*/ 955040 w 1910631"/>
                <a:gd name="connsiteY176" fmla="*/ 25400 h 2438400"/>
                <a:gd name="connsiteX177" fmla="*/ 924560 w 1910631"/>
                <a:gd name="connsiteY177" fmla="*/ 50800 h 2438400"/>
                <a:gd name="connsiteX178" fmla="*/ 904240 w 1910631"/>
                <a:gd name="connsiteY178" fmla="*/ 55880 h 2438400"/>
                <a:gd name="connsiteX179" fmla="*/ 863600 w 1910631"/>
                <a:gd name="connsiteY179" fmla="*/ 71120 h 2438400"/>
                <a:gd name="connsiteX180" fmla="*/ 848360 w 1910631"/>
                <a:gd name="connsiteY180" fmla="*/ 76200 h 2438400"/>
                <a:gd name="connsiteX181" fmla="*/ 802640 w 1910631"/>
                <a:gd name="connsiteY181" fmla="*/ 81280 h 2438400"/>
                <a:gd name="connsiteX182" fmla="*/ 762000 w 1910631"/>
                <a:gd name="connsiteY182" fmla="*/ 86360 h 2438400"/>
                <a:gd name="connsiteX183" fmla="*/ 716280 w 1910631"/>
                <a:gd name="connsiteY183" fmla="*/ 106680 h 2438400"/>
                <a:gd name="connsiteX184" fmla="*/ 690880 w 1910631"/>
                <a:gd name="connsiteY184" fmla="*/ 127000 h 2438400"/>
                <a:gd name="connsiteX185" fmla="*/ 665480 w 1910631"/>
                <a:gd name="connsiteY185" fmla="*/ 152400 h 2438400"/>
                <a:gd name="connsiteX186" fmla="*/ 609600 w 1910631"/>
                <a:gd name="connsiteY186" fmla="*/ 162560 h 2438400"/>
                <a:gd name="connsiteX187" fmla="*/ 589280 w 1910631"/>
                <a:gd name="connsiteY187" fmla="*/ 167640 h 2438400"/>
                <a:gd name="connsiteX188" fmla="*/ 558800 w 1910631"/>
                <a:gd name="connsiteY188" fmla="*/ 162560 h 2438400"/>
                <a:gd name="connsiteX189" fmla="*/ 543560 w 1910631"/>
                <a:gd name="connsiteY189" fmla="*/ 132080 h 2438400"/>
                <a:gd name="connsiteX190" fmla="*/ 533400 w 1910631"/>
                <a:gd name="connsiteY190" fmla="*/ 76200 h 2438400"/>
                <a:gd name="connsiteX191" fmla="*/ 523240 w 1910631"/>
                <a:gd name="connsiteY191" fmla="*/ 60960 h 2438400"/>
                <a:gd name="connsiteX192" fmla="*/ 452120 w 1910631"/>
                <a:gd name="connsiteY192" fmla="*/ 76200 h 2438400"/>
                <a:gd name="connsiteX193" fmla="*/ 411480 w 1910631"/>
                <a:gd name="connsiteY193" fmla="*/ 6604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910631" h="2438400">
                  <a:moveTo>
                    <a:pt x="411480" y="66040"/>
                  </a:moveTo>
                  <a:cubicBezTo>
                    <a:pt x="399627" y="73660"/>
                    <a:pt x="406378" y="83853"/>
                    <a:pt x="381000" y="121920"/>
                  </a:cubicBezTo>
                  <a:cubicBezTo>
                    <a:pt x="377613" y="127000"/>
                    <a:pt x="376632" y="135229"/>
                    <a:pt x="370840" y="137160"/>
                  </a:cubicBezTo>
                  <a:lnTo>
                    <a:pt x="355600" y="142240"/>
                  </a:lnTo>
                  <a:lnTo>
                    <a:pt x="335280" y="172720"/>
                  </a:lnTo>
                  <a:cubicBezTo>
                    <a:pt x="331893" y="177800"/>
                    <a:pt x="330200" y="184573"/>
                    <a:pt x="325120" y="187960"/>
                  </a:cubicBezTo>
                  <a:lnTo>
                    <a:pt x="294640" y="208280"/>
                  </a:lnTo>
                  <a:cubicBezTo>
                    <a:pt x="276238" y="235883"/>
                    <a:pt x="295349" y="214999"/>
                    <a:pt x="259080" y="228600"/>
                  </a:cubicBezTo>
                  <a:cubicBezTo>
                    <a:pt x="231225" y="239046"/>
                    <a:pt x="255967" y="238796"/>
                    <a:pt x="228600" y="254000"/>
                  </a:cubicBezTo>
                  <a:cubicBezTo>
                    <a:pt x="219238" y="259201"/>
                    <a:pt x="207031" y="258219"/>
                    <a:pt x="198120" y="264160"/>
                  </a:cubicBezTo>
                  <a:cubicBezTo>
                    <a:pt x="143662" y="300466"/>
                    <a:pt x="226312" y="243927"/>
                    <a:pt x="167640" y="289560"/>
                  </a:cubicBezTo>
                  <a:cubicBezTo>
                    <a:pt x="158001" y="297057"/>
                    <a:pt x="147320" y="303107"/>
                    <a:pt x="137160" y="309880"/>
                  </a:cubicBezTo>
                  <a:cubicBezTo>
                    <a:pt x="132080" y="313267"/>
                    <a:pt x="126237" y="315723"/>
                    <a:pt x="121920" y="320040"/>
                  </a:cubicBezTo>
                  <a:cubicBezTo>
                    <a:pt x="102363" y="339597"/>
                    <a:pt x="112658" y="331295"/>
                    <a:pt x="91440" y="345440"/>
                  </a:cubicBezTo>
                  <a:cubicBezTo>
                    <a:pt x="64347" y="386080"/>
                    <a:pt x="99907" y="336973"/>
                    <a:pt x="66040" y="370840"/>
                  </a:cubicBezTo>
                  <a:cubicBezTo>
                    <a:pt x="61723" y="375157"/>
                    <a:pt x="59789" y="381390"/>
                    <a:pt x="55880" y="386080"/>
                  </a:cubicBezTo>
                  <a:cubicBezTo>
                    <a:pt x="51281" y="391599"/>
                    <a:pt x="45051" y="395649"/>
                    <a:pt x="40640" y="401320"/>
                  </a:cubicBezTo>
                  <a:cubicBezTo>
                    <a:pt x="24208" y="422447"/>
                    <a:pt x="21174" y="426271"/>
                    <a:pt x="15240" y="447040"/>
                  </a:cubicBezTo>
                  <a:cubicBezTo>
                    <a:pt x="13322" y="453753"/>
                    <a:pt x="11853" y="460587"/>
                    <a:pt x="10160" y="467360"/>
                  </a:cubicBezTo>
                  <a:cubicBezTo>
                    <a:pt x="4678" y="527667"/>
                    <a:pt x="0" y="569778"/>
                    <a:pt x="0" y="635000"/>
                  </a:cubicBezTo>
                  <a:cubicBezTo>
                    <a:pt x="0" y="685828"/>
                    <a:pt x="2409" y="736642"/>
                    <a:pt x="5080" y="787400"/>
                  </a:cubicBezTo>
                  <a:cubicBezTo>
                    <a:pt x="5160" y="788920"/>
                    <a:pt x="8065" y="832517"/>
                    <a:pt x="15240" y="843280"/>
                  </a:cubicBezTo>
                  <a:cubicBezTo>
                    <a:pt x="19225" y="849258"/>
                    <a:pt x="25400" y="853440"/>
                    <a:pt x="30480" y="858520"/>
                  </a:cubicBezTo>
                  <a:cubicBezTo>
                    <a:pt x="39408" y="885303"/>
                    <a:pt x="29660" y="863631"/>
                    <a:pt x="50800" y="889000"/>
                  </a:cubicBezTo>
                  <a:cubicBezTo>
                    <a:pt x="86163" y="931435"/>
                    <a:pt x="31676" y="874956"/>
                    <a:pt x="76200" y="919480"/>
                  </a:cubicBezTo>
                  <a:lnTo>
                    <a:pt x="86360" y="949960"/>
                  </a:lnTo>
                  <a:cubicBezTo>
                    <a:pt x="88053" y="955040"/>
                    <a:pt x="88470" y="960745"/>
                    <a:pt x="91440" y="965200"/>
                  </a:cubicBezTo>
                  <a:lnTo>
                    <a:pt x="101600" y="980440"/>
                  </a:lnTo>
                  <a:cubicBezTo>
                    <a:pt x="99907" y="1012613"/>
                    <a:pt x="96520" y="1044742"/>
                    <a:pt x="96520" y="1076960"/>
                  </a:cubicBezTo>
                  <a:cubicBezTo>
                    <a:pt x="96520" y="1093769"/>
                    <a:pt x="101330" y="1120086"/>
                    <a:pt x="106680" y="1137920"/>
                  </a:cubicBezTo>
                  <a:cubicBezTo>
                    <a:pt x="111761" y="1154858"/>
                    <a:pt x="118993" y="1171157"/>
                    <a:pt x="121920" y="1188720"/>
                  </a:cubicBezTo>
                  <a:cubicBezTo>
                    <a:pt x="130280" y="1238877"/>
                    <a:pt x="116090" y="1218450"/>
                    <a:pt x="142240" y="1244600"/>
                  </a:cubicBezTo>
                  <a:cubicBezTo>
                    <a:pt x="143933" y="1249680"/>
                    <a:pt x="142963" y="1256728"/>
                    <a:pt x="147320" y="1259840"/>
                  </a:cubicBezTo>
                  <a:cubicBezTo>
                    <a:pt x="156035" y="1266065"/>
                    <a:pt x="167640" y="1266613"/>
                    <a:pt x="177800" y="1270000"/>
                  </a:cubicBezTo>
                  <a:cubicBezTo>
                    <a:pt x="207587" y="1279929"/>
                    <a:pt x="187718" y="1274489"/>
                    <a:pt x="238760" y="1280160"/>
                  </a:cubicBezTo>
                  <a:cubicBezTo>
                    <a:pt x="265275" y="1297837"/>
                    <a:pt x="243415" y="1286274"/>
                    <a:pt x="284480" y="1295400"/>
                  </a:cubicBezTo>
                  <a:cubicBezTo>
                    <a:pt x="314119" y="1301986"/>
                    <a:pt x="285451" y="1297993"/>
                    <a:pt x="314960" y="1310640"/>
                  </a:cubicBezTo>
                  <a:cubicBezTo>
                    <a:pt x="321377" y="1313390"/>
                    <a:pt x="328507" y="1314027"/>
                    <a:pt x="335280" y="1315720"/>
                  </a:cubicBezTo>
                  <a:cubicBezTo>
                    <a:pt x="373541" y="1341227"/>
                    <a:pt x="324915" y="1311278"/>
                    <a:pt x="370840" y="1330960"/>
                  </a:cubicBezTo>
                  <a:cubicBezTo>
                    <a:pt x="376452" y="1333365"/>
                    <a:pt x="381000" y="1337733"/>
                    <a:pt x="386080" y="1341120"/>
                  </a:cubicBezTo>
                  <a:lnTo>
                    <a:pt x="396240" y="1371600"/>
                  </a:lnTo>
                  <a:cubicBezTo>
                    <a:pt x="397933" y="1376680"/>
                    <a:pt x="400021" y="1381645"/>
                    <a:pt x="401320" y="1386840"/>
                  </a:cubicBezTo>
                  <a:cubicBezTo>
                    <a:pt x="403013" y="1393613"/>
                    <a:pt x="404394" y="1400473"/>
                    <a:pt x="406400" y="1407160"/>
                  </a:cubicBezTo>
                  <a:cubicBezTo>
                    <a:pt x="409477" y="1417418"/>
                    <a:pt x="413963" y="1427250"/>
                    <a:pt x="416560" y="1437640"/>
                  </a:cubicBezTo>
                  <a:cubicBezTo>
                    <a:pt x="418651" y="1446003"/>
                    <a:pt x="428248" y="1492171"/>
                    <a:pt x="436880" y="1503680"/>
                  </a:cubicBezTo>
                  <a:cubicBezTo>
                    <a:pt x="441960" y="1510453"/>
                    <a:pt x="450427" y="1513840"/>
                    <a:pt x="457200" y="1518920"/>
                  </a:cubicBezTo>
                  <a:cubicBezTo>
                    <a:pt x="461184" y="1526889"/>
                    <a:pt x="468239" y="1549400"/>
                    <a:pt x="482600" y="1549400"/>
                  </a:cubicBezTo>
                  <a:cubicBezTo>
                    <a:pt x="488705" y="1549400"/>
                    <a:pt x="492760" y="1542627"/>
                    <a:pt x="497840" y="1539240"/>
                  </a:cubicBezTo>
                  <a:cubicBezTo>
                    <a:pt x="496147" y="1561253"/>
                    <a:pt x="498115" y="1583861"/>
                    <a:pt x="492760" y="1605280"/>
                  </a:cubicBezTo>
                  <a:cubicBezTo>
                    <a:pt x="491018" y="1612250"/>
                    <a:pt x="482119" y="1615001"/>
                    <a:pt x="477520" y="1620520"/>
                  </a:cubicBezTo>
                  <a:cubicBezTo>
                    <a:pt x="459322" y="1642358"/>
                    <a:pt x="473736" y="1628089"/>
                    <a:pt x="462280" y="1651000"/>
                  </a:cubicBezTo>
                  <a:cubicBezTo>
                    <a:pt x="459550" y="1656461"/>
                    <a:pt x="455507" y="1661160"/>
                    <a:pt x="452120" y="1666240"/>
                  </a:cubicBezTo>
                  <a:cubicBezTo>
                    <a:pt x="453813" y="1695027"/>
                    <a:pt x="454331" y="1723907"/>
                    <a:pt x="457200" y="1752600"/>
                  </a:cubicBezTo>
                  <a:cubicBezTo>
                    <a:pt x="457733" y="1757928"/>
                    <a:pt x="460981" y="1762645"/>
                    <a:pt x="462280" y="1767840"/>
                  </a:cubicBezTo>
                  <a:cubicBezTo>
                    <a:pt x="464374" y="1776217"/>
                    <a:pt x="465266" y="1784863"/>
                    <a:pt x="467360" y="1793240"/>
                  </a:cubicBezTo>
                  <a:cubicBezTo>
                    <a:pt x="472125" y="1812302"/>
                    <a:pt x="473877" y="1808446"/>
                    <a:pt x="482600" y="1828800"/>
                  </a:cubicBezTo>
                  <a:cubicBezTo>
                    <a:pt x="484709" y="1833722"/>
                    <a:pt x="485079" y="1839359"/>
                    <a:pt x="487680" y="1844040"/>
                  </a:cubicBezTo>
                  <a:cubicBezTo>
                    <a:pt x="502871" y="1871383"/>
                    <a:pt x="504728" y="1871248"/>
                    <a:pt x="523240" y="1889760"/>
                  </a:cubicBezTo>
                  <a:cubicBezTo>
                    <a:pt x="536009" y="1928066"/>
                    <a:pt x="518785" y="1880849"/>
                    <a:pt x="538480" y="1920240"/>
                  </a:cubicBezTo>
                  <a:cubicBezTo>
                    <a:pt x="544286" y="1931852"/>
                    <a:pt x="545742" y="1949287"/>
                    <a:pt x="548640" y="1960880"/>
                  </a:cubicBezTo>
                  <a:cubicBezTo>
                    <a:pt x="549939" y="1966075"/>
                    <a:pt x="552027" y="1971040"/>
                    <a:pt x="553720" y="1976120"/>
                  </a:cubicBezTo>
                  <a:lnTo>
                    <a:pt x="528320" y="1981200"/>
                  </a:lnTo>
                  <a:cubicBezTo>
                    <a:pt x="533400" y="1982893"/>
                    <a:pt x="538411" y="1984809"/>
                    <a:pt x="543560" y="1986280"/>
                  </a:cubicBezTo>
                  <a:cubicBezTo>
                    <a:pt x="550273" y="1988198"/>
                    <a:pt x="557463" y="1988610"/>
                    <a:pt x="563880" y="1991360"/>
                  </a:cubicBezTo>
                  <a:cubicBezTo>
                    <a:pt x="569492" y="1993765"/>
                    <a:pt x="573659" y="1998790"/>
                    <a:pt x="579120" y="2001520"/>
                  </a:cubicBezTo>
                  <a:cubicBezTo>
                    <a:pt x="583909" y="2003915"/>
                    <a:pt x="589280" y="2004907"/>
                    <a:pt x="594360" y="2006600"/>
                  </a:cubicBezTo>
                  <a:cubicBezTo>
                    <a:pt x="617650" y="2041535"/>
                    <a:pt x="603096" y="2033219"/>
                    <a:pt x="629920" y="2042160"/>
                  </a:cubicBezTo>
                  <a:cubicBezTo>
                    <a:pt x="641999" y="2078397"/>
                    <a:pt x="624871" y="2034587"/>
                    <a:pt x="650240" y="2072640"/>
                  </a:cubicBezTo>
                  <a:cubicBezTo>
                    <a:pt x="669870" y="2102085"/>
                    <a:pt x="636476" y="2075318"/>
                    <a:pt x="670560" y="2098040"/>
                  </a:cubicBezTo>
                  <a:cubicBezTo>
                    <a:pt x="686181" y="2129282"/>
                    <a:pt x="676519" y="2112059"/>
                    <a:pt x="701040" y="2148840"/>
                  </a:cubicBezTo>
                  <a:cubicBezTo>
                    <a:pt x="704427" y="2153920"/>
                    <a:pt x="706883" y="2159763"/>
                    <a:pt x="711200" y="2164080"/>
                  </a:cubicBezTo>
                  <a:cubicBezTo>
                    <a:pt x="716280" y="2169160"/>
                    <a:pt x="721891" y="2173760"/>
                    <a:pt x="726440" y="2179320"/>
                  </a:cubicBezTo>
                  <a:cubicBezTo>
                    <a:pt x="769748" y="2232252"/>
                    <a:pt x="744223" y="2203200"/>
                    <a:pt x="767080" y="2235200"/>
                  </a:cubicBezTo>
                  <a:cubicBezTo>
                    <a:pt x="772001" y="2242090"/>
                    <a:pt x="777465" y="2248584"/>
                    <a:pt x="782320" y="2255520"/>
                  </a:cubicBezTo>
                  <a:cubicBezTo>
                    <a:pt x="792824" y="2270525"/>
                    <a:pt x="802640" y="2286000"/>
                    <a:pt x="812800" y="2301240"/>
                  </a:cubicBezTo>
                  <a:lnTo>
                    <a:pt x="822960" y="2316480"/>
                  </a:lnTo>
                  <a:lnTo>
                    <a:pt x="833120" y="2331720"/>
                  </a:lnTo>
                  <a:cubicBezTo>
                    <a:pt x="834813" y="2338493"/>
                    <a:pt x="834327" y="2346231"/>
                    <a:pt x="838200" y="2352040"/>
                  </a:cubicBezTo>
                  <a:cubicBezTo>
                    <a:pt x="841587" y="2357120"/>
                    <a:pt x="850204" y="2357023"/>
                    <a:pt x="853440" y="2362200"/>
                  </a:cubicBezTo>
                  <a:cubicBezTo>
                    <a:pt x="894879" y="2428503"/>
                    <a:pt x="836568" y="2365648"/>
                    <a:pt x="878840" y="2407920"/>
                  </a:cubicBezTo>
                  <a:cubicBezTo>
                    <a:pt x="886490" y="2430871"/>
                    <a:pt x="878253" y="2420444"/>
                    <a:pt x="904240" y="2428240"/>
                  </a:cubicBezTo>
                  <a:cubicBezTo>
                    <a:pt x="914498" y="2431317"/>
                    <a:pt x="934720" y="2438400"/>
                    <a:pt x="934720" y="2438400"/>
                  </a:cubicBezTo>
                  <a:cubicBezTo>
                    <a:pt x="958427" y="2436707"/>
                    <a:pt x="982236" y="2436097"/>
                    <a:pt x="1005840" y="2433320"/>
                  </a:cubicBezTo>
                  <a:cubicBezTo>
                    <a:pt x="1011158" y="2432694"/>
                    <a:pt x="1015885" y="2429539"/>
                    <a:pt x="1021080" y="2428240"/>
                  </a:cubicBezTo>
                  <a:cubicBezTo>
                    <a:pt x="1029457" y="2426146"/>
                    <a:pt x="1038051" y="2425033"/>
                    <a:pt x="1046480" y="2423160"/>
                  </a:cubicBezTo>
                  <a:cubicBezTo>
                    <a:pt x="1053296" y="2421645"/>
                    <a:pt x="1060027" y="2419773"/>
                    <a:pt x="1066800" y="2418080"/>
                  </a:cubicBezTo>
                  <a:cubicBezTo>
                    <a:pt x="1076960" y="2411307"/>
                    <a:pt x="1086358" y="2403221"/>
                    <a:pt x="1097280" y="2397760"/>
                  </a:cubicBezTo>
                  <a:cubicBezTo>
                    <a:pt x="1104053" y="2394373"/>
                    <a:pt x="1111687" y="2392331"/>
                    <a:pt x="1117600" y="2387600"/>
                  </a:cubicBezTo>
                  <a:cubicBezTo>
                    <a:pt x="1128820" y="2378624"/>
                    <a:pt x="1136125" y="2365090"/>
                    <a:pt x="1148080" y="2357120"/>
                  </a:cubicBezTo>
                  <a:lnTo>
                    <a:pt x="1163320" y="2346960"/>
                  </a:lnTo>
                  <a:cubicBezTo>
                    <a:pt x="1166707" y="2341880"/>
                    <a:pt x="1169163" y="2336037"/>
                    <a:pt x="1173480" y="2331720"/>
                  </a:cubicBezTo>
                  <a:cubicBezTo>
                    <a:pt x="1177797" y="2327403"/>
                    <a:pt x="1183485" y="2324701"/>
                    <a:pt x="1188720" y="2321560"/>
                  </a:cubicBezTo>
                  <a:cubicBezTo>
                    <a:pt x="1224621" y="2300019"/>
                    <a:pt x="1213018" y="2304994"/>
                    <a:pt x="1239520" y="2296160"/>
                  </a:cubicBezTo>
                  <a:cubicBezTo>
                    <a:pt x="1242907" y="2291080"/>
                    <a:pt x="1245771" y="2285610"/>
                    <a:pt x="1249680" y="2280920"/>
                  </a:cubicBezTo>
                  <a:cubicBezTo>
                    <a:pt x="1259232" y="2269458"/>
                    <a:pt x="1267445" y="2262785"/>
                    <a:pt x="1280160" y="2255520"/>
                  </a:cubicBezTo>
                  <a:cubicBezTo>
                    <a:pt x="1286735" y="2251763"/>
                    <a:pt x="1294318" y="2249762"/>
                    <a:pt x="1300480" y="2245360"/>
                  </a:cubicBezTo>
                  <a:cubicBezTo>
                    <a:pt x="1311428" y="2237540"/>
                    <a:pt x="1317059" y="2224130"/>
                    <a:pt x="1330960" y="2219960"/>
                  </a:cubicBezTo>
                  <a:cubicBezTo>
                    <a:pt x="1342429" y="2216519"/>
                    <a:pt x="1354579" y="2215765"/>
                    <a:pt x="1366520" y="2214880"/>
                  </a:cubicBezTo>
                  <a:cubicBezTo>
                    <a:pt x="1400336" y="2212375"/>
                    <a:pt x="1434253" y="2211493"/>
                    <a:pt x="1468120" y="2209800"/>
                  </a:cubicBezTo>
                  <a:cubicBezTo>
                    <a:pt x="1473200" y="2208107"/>
                    <a:pt x="1478711" y="2207377"/>
                    <a:pt x="1483360" y="2204720"/>
                  </a:cubicBezTo>
                  <a:cubicBezTo>
                    <a:pt x="1490711" y="2200519"/>
                    <a:pt x="1495993" y="2193028"/>
                    <a:pt x="1503680" y="2189480"/>
                  </a:cubicBezTo>
                  <a:cubicBezTo>
                    <a:pt x="1597807" y="2146037"/>
                    <a:pt x="1515655" y="2189434"/>
                    <a:pt x="1569720" y="2169160"/>
                  </a:cubicBezTo>
                  <a:cubicBezTo>
                    <a:pt x="1576811" y="2166501"/>
                    <a:pt x="1583267" y="2162387"/>
                    <a:pt x="1590040" y="2159000"/>
                  </a:cubicBezTo>
                  <a:cubicBezTo>
                    <a:pt x="1596813" y="2148840"/>
                    <a:pt x="1611037" y="2140712"/>
                    <a:pt x="1610360" y="2128520"/>
                  </a:cubicBezTo>
                  <a:cubicBezTo>
                    <a:pt x="1608667" y="2098040"/>
                    <a:pt x="1609066" y="2067371"/>
                    <a:pt x="1605280" y="2037080"/>
                  </a:cubicBezTo>
                  <a:cubicBezTo>
                    <a:pt x="1603952" y="2026453"/>
                    <a:pt x="1597717" y="2016990"/>
                    <a:pt x="1595120" y="2006600"/>
                  </a:cubicBezTo>
                  <a:lnTo>
                    <a:pt x="1590040" y="1986280"/>
                  </a:lnTo>
                  <a:cubicBezTo>
                    <a:pt x="1583611" y="1864131"/>
                    <a:pt x="1582790" y="1908505"/>
                    <a:pt x="1590040" y="1778000"/>
                  </a:cubicBezTo>
                  <a:cubicBezTo>
                    <a:pt x="1591358" y="1754270"/>
                    <a:pt x="1592343" y="1730484"/>
                    <a:pt x="1595120" y="1706880"/>
                  </a:cubicBezTo>
                  <a:cubicBezTo>
                    <a:pt x="1595746" y="1701562"/>
                    <a:pt x="1594960" y="1692743"/>
                    <a:pt x="1600200" y="1691640"/>
                  </a:cubicBezTo>
                  <a:cubicBezTo>
                    <a:pt x="1630072" y="1685351"/>
                    <a:pt x="1661160" y="1688253"/>
                    <a:pt x="1691640" y="1686560"/>
                  </a:cubicBezTo>
                  <a:cubicBezTo>
                    <a:pt x="1696720" y="1684867"/>
                    <a:pt x="1702091" y="1683875"/>
                    <a:pt x="1706880" y="1681480"/>
                  </a:cubicBezTo>
                  <a:cubicBezTo>
                    <a:pt x="1712341" y="1678750"/>
                    <a:pt x="1716541" y="1673800"/>
                    <a:pt x="1722120" y="1671320"/>
                  </a:cubicBezTo>
                  <a:cubicBezTo>
                    <a:pt x="1731907" y="1666970"/>
                    <a:pt x="1742440" y="1664547"/>
                    <a:pt x="1752600" y="1661160"/>
                  </a:cubicBezTo>
                  <a:lnTo>
                    <a:pt x="1767840" y="1656080"/>
                  </a:lnTo>
                  <a:lnTo>
                    <a:pt x="1783080" y="1651000"/>
                  </a:lnTo>
                  <a:cubicBezTo>
                    <a:pt x="1799506" y="1626361"/>
                    <a:pt x="1802695" y="1628564"/>
                    <a:pt x="1788160" y="1584960"/>
                  </a:cubicBezTo>
                  <a:cubicBezTo>
                    <a:pt x="1786229" y="1579168"/>
                    <a:pt x="1777610" y="1578709"/>
                    <a:pt x="1772920" y="1574800"/>
                  </a:cubicBezTo>
                  <a:cubicBezTo>
                    <a:pt x="1767401" y="1570201"/>
                    <a:pt x="1763351" y="1563971"/>
                    <a:pt x="1757680" y="1559560"/>
                  </a:cubicBezTo>
                  <a:cubicBezTo>
                    <a:pt x="1748041" y="1552063"/>
                    <a:pt x="1727200" y="1539240"/>
                    <a:pt x="1727200" y="1539240"/>
                  </a:cubicBezTo>
                  <a:cubicBezTo>
                    <a:pt x="1723813" y="1534160"/>
                    <a:pt x="1722217" y="1527236"/>
                    <a:pt x="1717040" y="1524000"/>
                  </a:cubicBezTo>
                  <a:cubicBezTo>
                    <a:pt x="1707958" y="1518324"/>
                    <a:pt x="1686560" y="1513840"/>
                    <a:pt x="1686560" y="1513840"/>
                  </a:cubicBezTo>
                  <a:cubicBezTo>
                    <a:pt x="1673238" y="1473873"/>
                    <a:pt x="1676445" y="1489785"/>
                    <a:pt x="1686560" y="1412240"/>
                  </a:cubicBezTo>
                  <a:cubicBezTo>
                    <a:pt x="1690590" y="1381342"/>
                    <a:pt x="1692404" y="1384637"/>
                    <a:pt x="1711960" y="1371600"/>
                  </a:cubicBezTo>
                  <a:cubicBezTo>
                    <a:pt x="1720200" y="1372777"/>
                    <a:pt x="1755864" y="1376627"/>
                    <a:pt x="1767840" y="1381760"/>
                  </a:cubicBezTo>
                  <a:cubicBezTo>
                    <a:pt x="1773452" y="1384165"/>
                    <a:pt x="1778000" y="1388533"/>
                    <a:pt x="1783080" y="1391920"/>
                  </a:cubicBezTo>
                  <a:cubicBezTo>
                    <a:pt x="1803400" y="1390227"/>
                    <a:pt x="1823828" y="1389535"/>
                    <a:pt x="1844040" y="1386840"/>
                  </a:cubicBezTo>
                  <a:cubicBezTo>
                    <a:pt x="1868514" y="1383577"/>
                    <a:pt x="1850900" y="1380458"/>
                    <a:pt x="1874520" y="1371600"/>
                  </a:cubicBezTo>
                  <a:cubicBezTo>
                    <a:pt x="1882605" y="1368568"/>
                    <a:pt x="1891453" y="1368213"/>
                    <a:pt x="1899920" y="1366520"/>
                  </a:cubicBezTo>
                  <a:cubicBezTo>
                    <a:pt x="1903307" y="1361440"/>
                    <a:pt x="1909217" y="1357324"/>
                    <a:pt x="1910080" y="1351280"/>
                  </a:cubicBezTo>
                  <a:cubicBezTo>
                    <a:pt x="1913244" y="1329129"/>
                    <a:pt x="1902305" y="1331254"/>
                    <a:pt x="1889760" y="1320800"/>
                  </a:cubicBezTo>
                  <a:cubicBezTo>
                    <a:pt x="1884241" y="1316201"/>
                    <a:pt x="1880191" y="1309971"/>
                    <a:pt x="1874520" y="1305560"/>
                  </a:cubicBezTo>
                  <a:cubicBezTo>
                    <a:pt x="1864881" y="1298063"/>
                    <a:pt x="1855624" y="1289101"/>
                    <a:pt x="1844040" y="1285240"/>
                  </a:cubicBezTo>
                  <a:lnTo>
                    <a:pt x="1798320" y="1270000"/>
                  </a:lnTo>
                  <a:cubicBezTo>
                    <a:pt x="1793240" y="1268307"/>
                    <a:pt x="1788275" y="1266219"/>
                    <a:pt x="1783080" y="1264920"/>
                  </a:cubicBezTo>
                  <a:lnTo>
                    <a:pt x="1762760" y="1259840"/>
                  </a:lnTo>
                  <a:cubicBezTo>
                    <a:pt x="1753446" y="1262945"/>
                    <a:pt x="1725822" y="1269182"/>
                    <a:pt x="1717040" y="1280160"/>
                  </a:cubicBezTo>
                  <a:cubicBezTo>
                    <a:pt x="1689117" y="1315064"/>
                    <a:pt x="1743346" y="1274375"/>
                    <a:pt x="1696720" y="1310640"/>
                  </a:cubicBezTo>
                  <a:cubicBezTo>
                    <a:pt x="1687081" y="1318137"/>
                    <a:pt x="1677824" y="1327099"/>
                    <a:pt x="1666240" y="1330960"/>
                  </a:cubicBezTo>
                  <a:lnTo>
                    <a:pt x="1635760" y="1341120"/>
                  </a:lnTo>
                  <a:cubicBezTo>
                    <a:pt x="1595120" y="1339427"/>
                    <a:pt x="1554419" y="1338839"/>
                    <a:pt x="1513840" y="1336040"/>
                  </a:cubicBezTo>
                  <a:cubicBezTo>
                    <a:pt x="1499067" y="1335021"/>
                    <a:pt x="1480329" y="1329957"/>
                    <a:pt x="1468120" y="1320800"/>
                  </a:cubicBezTo>
                  <a:cubicBezTo>
                    <a:pt x="1460457" y="1315053"/>
                    <a:pt x="1453547" y="1308143"/>
                    <a:pt x="1447800" y="1300480"/>
                  </a:cubicBezTo>
                  <a:cubicBezTo>
                    <a:pt x="1407681" y="1246989"/>
                    <a:pt x="1468368" y="1310888"/>
                    <a:pt x="1422400" y="1264920"/>
                  </a:cubicBezTo>
                  <a:cubicBezTo>
                    <a:pt x="1412992" y="1236697"/>
                    <a:pt x="1415236" y="1250525"/>
                    <a:pt x="1422400" y="1203960"/>
                  </a:cubicBezTo>
                  <a:cubicBezTo>
                    <a:pt x="1424594" y="1189702"/>
                    <a:pt x="1433684" y="1165028"/>
                    <a:pt x="1437640" y="1153160"/>
                  </a:cubicBezTo>
                  <a:cubicBezTo>
                    <a:pt x="1439333" y="1148080"/>
                    <a:pt x="1441421" y="1143115"/>
                    <a:pt x="1442720" y="1137920"/>
                  </a:cubicBezTo>
                  <a:cubicBezTo>
                    <a:pt x="1444413" y="1131147"/>
                    <a:pt x="1445349" y="1124137"/>
                    <a:pt x="1447800" y="1117600"/>
                  </a:cubicBezTo>
                  <a:cubicBezTo>
                    <a:pt x="1453324" y="1102868"/>
                    <a:pt x="1459698" y="1094673"/>
                    <a:pt x="1468120" y="1082040"/>
                  </a:cubicBezTo>
                  <a:cubicBezTo>
                    <a:pt x="1469813" y="1073573"/>
                    <a:pt x="1471106" y="1065017"/>
                    <a:pt x="1473200" y="1056640"/>
                  </a:cubicBezTo>
                  <a:cubicBezTo>
                    <a:pt x="1474499" y="1051445"/>
                    <a:pt x="1477230" y="1046651"/>
                    <a:pt x="1478280" y="1041400"/>
                  </a:cubicBezTo>
                  <a:cubicBezTo>
                    <a:pt x="1496482" y="950389"/>
                    <a:pt x="1473380" y="1045759"/>
                    <a:pt x="1488440" y="985520"/>
                  </a:cubicBezTo>
                  <a:cubicBezTo>
                    <a:pt x="1486747" y="953347"/>
                    <a:pt x="1485896" y="921118"/>
                    <a:pt x="1483360" y="889000"/>
                  </a:cubicBezTo>
                  <a:cubicBezTo>
                    <a:pt x="1480814" y="856749"/>
                    <a:pt x="1479545" y="824203"/>
                    <a:pt x="1473200" y="792480"/>
                  </a:cubicBezTo>
                  <a:cubicBezTo>
                    <a:pt x="1471507" y="784013"/>
                    <a:pt x="1470850" y="775271"/>
                    <a:pt x="1468120" y="767080"/>
                  </a:cubicBezTo>
                  <a:cubicBezTo>
                    <a:pt x="1464042" y="754846"/>
                    <a:pt x="1457960" y="743373"/>
                    <a:pt x="1452880" y="731520"/>
                  </a:cubicBezTo>
                  <a:cubicBezTo>
                    <a:pt x="1441146" y="637650"/>
                    <a:pt x="1454466" y="722626"/>
                    <a:pt x="1442720" y="675640"/>
                  </a:cubicBezTo>
                  <a:cubicBezTo>
                    <a:pt x="1440626" y="667263"/>
                    <a:pt x="1441501" y="657963"/>
                    <a:pt x="1437640" y="650240"/>
                  </a:cubicBezTo>
                  <a:cubicBezTo>
                    <a:pt x="1434427" y="643814"/>
                    <a:pt x="1426811" y="640671"/>
                    <a:pt x="1422400" y="635000"/>
                  </a:cubicBezTo>
                  <a:cubicBezTo>
                    <a:pt x="1414903" y="625361"/>
                    <a:pt x="1407541" y="615442"/>
                    <a:pt x="1402080" y="604520"/>
                  </a:cubicBezTo>
                  <a:cubicBezTo>
                    <a:pt x="1387131" y="574621"/>
                    <a:pt x="1394315" y="591384"/>
                    <a:pt x="1381760" y="553720"/>
                  </a:cubicBezTo>
                  <a:cubicBezTo>
                    <a:pt x="1380067" y="548640"/>
                    <a:pt x="1379893" y="542764"/>
                    <a:pt x="1376680" y="538480"/>
                  </a:cubicBezTo>
                  <a:lnTo>
                    <a:pt x="1361440" y="518160"/>
                  </a:lnTo>
                  <a:cubicBezTo>
                    <a:pt x="1359747" y="513080"/>
                    <a:pt x="1358240" y="507934"/>
                    <a:pt x="1356360" y="502920"/>
                  </a:cubicBezTo>
                  <a:cubicBezTo>
                    <a:pt x="1347270" y="478681"/>
                    <a:pt x="1343155" y="473129"/>
                    <a:pt x="1336040" y="447040"/>
                  </a:cubicBezTo>
                  <a:cubicBezTo>
                    <a:pt x="1330493" y="426701"/>
                    <a:pt x="1330527" y="412071"/>
                    <a:pt x="1325880" y="391160"/>
                  </a:cubicBezTo>
                  <a:cubicBezTo>
                    <a:pt x="1324718" y="385933"/>
                    <a:pt x="1321850" y="381171"/>
                    <a:pt x="1320800" y="375920"/>
                  </a:cubicBezTo>
                  <a:cubicBezTo>
                    <a:pt x="1306601" y="304927"/>
                    <a:pt x="1288155" y="234516"/>
                    <a:pt x="1280160" y="162560"/>
                  </a:cubicBezTo>
                  <a:cubicBezTo>
                    <a:pt x="1278618" y="148684"/>
                    <a:pt x="1274173" y="90079"/>
                    <a:pt x="1264920" y="76200"/>
                  </a:cubicBezTo>
                  <a:lnTo>
                    <a:pt x="1244600" y="45720"/>
                  </a:lnTo>
                  <a:cubicBezTo>
                    <a:pt x="1241213" y="40640"/>
                    <a:pt x="1240232" y="32411"/>
                    <a:pt x="1234440" y="30480"/>
                  </a:cubicBezTo>
                  <a:cubicBezTo>
                    <a:pt x="1199856" y="18952"/>
                    <a:pt x="1224536" y="25845"/>
                    <a:pt x="1158240" y="20320"/>
                  </a:cubicBezTo>
                  <a:cubicBezTo>
                    <a:pt x="1153160" y="18627"/>
                    <a:pt x="1148195" y="16539"/>
                    <a:pt x="1143000" y="15240"/>
                  </a:cubicBezTo>
                  <a:cubicBezTo>
                    <a:pt x="1117121" y="8770"/>
                    <a:pt x="1100330" y="8241"/>
                    <a:pt x="1071880" y="5080"/>
                  </a:cubicBezTo>
                  <a:cubicBezTo>
                    <a:pt x="1065107" y="3387"/>
                    <a:pt x="1058542" y="0"/>
                    <a:pt x="1051560" y="0"/>
                  </a:cubicBezTo>
                  <a:cubicBezTo>
                    <a:pt x="1001021" y="0"/>
                    <a:pt x="999836" y="1501"/>
                    <a:pt x="965200" y="10160"/>
                  </a:cubicBezTo>
                  <a:cubicBezTo>
                    <a:pt x="961813" y="15240"/>
                    <a:pt x="958949" y="20710"/>
                    <a:pt x="955040" y="25400"/>
                  </a:cubicBezTo>
                  <a:cubicBezTo>
                    <a:pt x="948259" y="33537"/>
                    <a:pt x="934920" y="46360"/>
                    <a:pt x="924560" y="50800"/>
                  </a:cubicBezTo>
                  <a:cubicBezTo>
                    <a:pt x="918143" y="53550"/>
                    <a:pt x="911013" y="54187"/>
                    <a:pt x="904240" y="55880"/>
                  </a:cubicBezTo>
                  <a:cubicBezTo>
                    <a:pt x="879153" y="72605"/>
                    <a:pt x="898753" y="62332"/>
                    <a:pt x="863600" y="71120"/>
                  </a:cubicBezTo>
                  <a:cubicBezTo>
                    <a:pt x="858405" y="72419"/>
                    <a:pt x="853642" y="75320"/>
                    <a:pt x="848360" y="76200"/>
                  </a:cubicBezTo>
                  <a:cubicBezTo>
                    <a:pt x="833235" y="78721"/>
                    <a:pt x="817869" y="79488"/>
                    <a:pt x="802640" y="81280"/>
                  </a:cubicBezTo>
                  <a:lnTo>
                    <a:pt x="762000" y="86360"/>
                  </a:lnTo>
                  <a:cubicBezTo>
                    <a:pt x="725728" y="98451"/>
                    <a:pt x="740431" y="90579"/>
                    <a:pt x="716280" y="106680"/>
                  </a:cubicBezTo>
                  <a:cubicBezTo>
                    <a:pt x="687163" y="150356"/>
                    <a:pt x="725933" y="98957"/>
                    <a:pt x="690880" y="127000"/>
                  </a:cubicBezTo>
                  <a:cubicBezTo>
                    <a:pt x="657013" y="154093"/>
                    <a:pt x="706120" y="132080"/>
                    <a:pt x="665480" y="152400"/>
                  </a:cubicBezTo>
                  <a:cubicBezTo>
                    <a:pt x="649131" y="160574"/>
                    <a:pt x="625360" y="159933"/>
                    <a:pt x="609600" y="162560"/>
                  </a:cubicBezTo>
                  <a:cubicBezTo>
                    <a:pt x="602713" y="163708"/>
                    <a:pt x="596053" y="165947"/>
                    <a:pt x="589280" y="167640"/>
                  </a:cubicBezTo>
                  <a:cubicBezTo>
                    <a:pt x="579120" y="165947"/>
                    <a:pt x="568013" y="167166"/>
                    <a:pt x="558800" y="162560"/>
                  </a:cubicBezTo>
                  <a:cubicBezTo>
                    <a:pt x="551950" y="159135"/>
                    <a:pt x="545063" y="138842"/>
                    <a:pt x="543560" y="132080"/>
                  </a:cubicBezTo>
                  <a:cubicBezTo>
                    <a:pt x="542523" y="127411"/>
                    <a:pt x="535921" y="82924"/>
                    <a:pt x="533400" y="76200"/>
                  </a:cubicBezTo>
                  <a:cubicBezTo>
                    <a:pt x="531256" y="70483"/>
                    <a:pt x="526627" y="66040"/>
                    <a:pt x="523240" y="60960"/>
                  </a:cubicBezTo>
                  <a:cubicBezTo>
                    <a:pt x="473210" y="65508"/>
                    <a:pt x="479028" y="56019"/>
                    <a:pt x="452120" y="76200"/>
                  </a:cubicBezTo>
                  <a:cubicBezTo>
                    <a:pt x="450204" y="77637"/>
                    <a:pt x="423333" y="58420"/>
                    <a:pt x="411480" y="6604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26" name="Freihandform: Form 25">
              <a:hlinkClick r:id="rId23" action="ppaction://hlinksldjump"/>
              <a:extLst>
                <a:ext uri="{FF2B5EF4-FFF2-40B4-BE49-F238E27FC236}">
                  <a16:creationId xmlns:a16="http://schemas.microsoft.com/office/drawing/2014/main" id="{7D232A7B-2B36-433F-9F45-1870004994DD}"/>
                </a:ext>
              </a:extLst>
            </p:cNvPr>
            <p:cNvSpPr/>
            <p:nvPr/>
          </p:nvSpPr>
          <p:spPr>
            <a:xfrm>
              <a:off x="4953000" y="5110480"/>
              <a:ext cx="1723006" cy="1285240"/>
            </a:xfrm>
            <a:custGeom>
              <a:avLst/>
              <a:gdLst>
                <a:gd name="connsiteX0" fmla="*/ 1711960 w 1723006"/>
                <a:gd name="connsiteY0" fmla="*/ 1193800 h 1285240"/>
                <a:gd name="connsiteX1" fmla="*/ 1574800 w 1723006"/>
                <a:gd name="connsiteY1" fmla="*/ 1188720 h 1285240"/>
                <a:gd name="connsiteX2" fmla="*/ 1508760 w 1723006"/>
                <a:gd name="connsiteY2" fmla="*/ 1173480 h 1285240"/>
                <a:gd name="connsiteX3" fmla="*/ 1473200 w 1723006"/>
                <a:gd name="connsiteY3" fmla="*/ 1168400 h 1285240"/>
                <a:gd name="connsiteX4" fmla="*/ 1295400 w 1723006"/>
                <a:gd name="connsiteY4" fmla="*/ 1163320 h 1285240"/>
                <a:gd name="connsiteX5" fmla="*/ 1264920 w 1723006"/>
                <a:gd name="connsiteY5" fmla="*/ 1183640 h 1285240"/>
                <a:gd name="connsiteX6" fmla="*/ 1244600 w 1723006"/>
                <a:gd name="connsiteY6" fmla="*/ 1214120 h 1285240"/>
                <a:gd name="connsiteX7" fmla="*/ 1214120 w 1723006"/>
                <a:gd name="connsiteY7" fmla="*/ 1229360 h 1285240"/>
                <a:gd name="connsiteX8" fmla="*/ 1198880 w 1723006"/>
                <a:gd name="connsiteY8" fmla="*/ 1234440 h 1285240"/>
                <a:gd name="connsiteX9" fmla="*/ 1183640 w 1723006"/>
                <a:gd name="connsiteY9" fmla="*/ 1244600 h 1285240"/>
                <a:gd name="connsiteX10" fmla="*/ 1163320 w 1723006"/>
                <a:gd name="connsiteY10" fmla="*/ 1249680 h 1285240"/>
                <a:gd name="connsiteX11" fmla="*/ 1107440 w 1723006"/>
                <a:gd name="connsiteY11" fmla="*/ 1264920 h 1285240"/>
                <a:gd name="connsiteX12" fmla="*/ 1051560 w 1723006"/>
                <a:gd name="connsiteY12" fmla="*/ 1270000 h 1285240"/>
                <a:gd name="connsiteX13" fmla="*/ 889000 w 1723006"/>
                <a:gd name="connsiteY13" fmla="*/ 1280160 h 1285240"/>
                <a:gd name="connsiteX14" fmla="*/ 858520 w 1723006"/>
                <a:gd name="connsiteY14" fmla="*/ 1285240 h 1285240"/>
                <a:gd name="connsiteX15" fmla="*/ 675640 w 1723006"/>
                <a:gd name="connsiteY15" fmla="*/ 1280160 h 1285240"/>
                <a:gd name="connsiteX16" fmla="*/ 655320 w 1723006"/>
                <a:gd name="connsiteY16" fmla="*/ 1249680 h 1285240"/>
                <a:gd name="connsiteX17" fmla="*/ 640080 w 1723006"/>
                <a:gd name="connsiteY17" fmla="*/ 1203960 h 1285240"/>
                <a:gd name="connsiteX18" fmla="*/ 635000 w 1723006"/>
                <a:gd name="connsiteY18" fmla="*/ 1188720 h 1285240"/>
                <a:gd name="connsiteX19" fmla="*/ 629920 w 1723006"/>
                <a:gd name="connsiteY19" fmla="*/ 1173480 h 1285240"/>
                <a:gd name="connsiteX20" fmla="*/ 609600 w 1723006"/>
                <a:gd name="connsiteY20" fmla="*/ 1153160 h 1285240"/>
                <a:gd name="connsiteX21" fmla="*/ 599440 w 1723006"/>
                <a:gd name="connsiteY21" fmla="*/ 1137920 h 1285240"/>
                <a:gd name="connsiteX22" fmla="*/ 568960 w 1723006"/>
                <a:gd name="connsiteY22" fmla="*/ 1107440 h 1285240"/>
                <a:gd name="connsiteX23" fmla="*/ 548640 w 1723006"/>
                <a:gd name="connsiteY23" fmla="*/ 1076960 h 1285240"/>
                <a:gd name="connsiteX24" fmla="*/ 538480 w 1723006"/>
                <a:gd name="connsiteY24" fmla="*/ 1061720 h 1285240"/>
                <a:gd name="connsiteX25" fmla="*/ 523240 w 1723006"/>
                <a:gd name="connsiteY25" fmla="*/ 1051560 h 1285240"/>
                <a:gd name="connsiteX26" fmla="*/ 518160 w 1723006"/>
                <a:gd name="connsiteY26" fmla="*/ 1036320 h 1285240"/>
                <a:gd name="connsiteX27" fmla="*/ 487680 w 1723006"/>
                <a:gd name="connsiteY27" fmla="*/ 1026160 h 1285240"/>
                <a:gd name="connsiteX28" fmla="*/ 472440 w 1723006"/>
                <a:gd name="connsiteY28" fmla="*/ 1021080 h 1285240"/>
                <a:gd name="connsiteX29" fmla="*/ 457200 w 1723006"/>
                <a:gd name="connsiteY29" fmla="*/ 1010920 h 1285240"/>
                <a:gd name="connsiteX30" fmla="*/ 431800 w 1723006"/>
                <a:gd name="connsiteY30" fmla="*/ 1005840 h 1285240"/>
                <a:gd name="connsiteX31" fmla="*/ 416560 w 1723006"/>
                <a:gd name="connsiteY31" fmla="*/ 1000760 h 1285240"/>
                <a:gd name="connsiteX32" fmla="*/ 355600 w 1723006"/>
                <a:gd name="connsiteY32" fmla="*/ 985520 h 1285240"/>
                <a:gd name="connsiteX33" fmla="*/ 320040 w 1723006"/>
                <a:gd name="connsiteY33" fmla="*/ 970280 h 1285240"/>
                <a:gd name="connsiteX34" fmla="*/ 299720 w 1723006"/>
                <a:gd name="connsiteY34" fmla="*/ 960120 h 1285240"/>
                <a:gd name="connsiteX35" fmla="*/ 284480 w 1723006"/>
                <a:gd name="connsiteY35" fmla="*/ 955040 h 1285240"/>
                <a:gd name="connsiteX36" fmla="*/ 269240 w 1723006"/>
                <a:gd name="connsiteY36" fmla="*/ 944880 h 1285240"/>
                <a:gd name="connsiteX37" fmla="*/ 238760 w 1723006"/>
                <a:gd name="connsiteY37" fmla="*/ 934720 h 1285240"/>
                <a:gd name="connsiteX38" fmla="*/ 208280 w 1723006"/>
                <a:gd name="connsiteY38" fmla="*/ 924560 h 1285240"/>
                <a:gd name="connsiteX39" fmla="*/ 193040 w 1723006"/>
                <a:gd name="connsiteY39" fmla="*/ 919480 h 1285240"/>
                <a:gd name="connsiteX40" fmla="*/ 177800 w 1723006"/>
                <a:gd name="connsiteY40" fmla="*/ 914400 h 1285240"/>
                <a:gd name="connsiteX41" fmla="*/ 147320 w 1723006"/>
                <a:gd name="connsiteY41" fmla="*/ 899160 h 1285240"/>
                <a:gd name="connsiteX42" fmla="*/ 132080 w 1723006"/>
                <a:gd name="connsiteY42" fmla="*/ 883920 h 1285240"/>
                <a:gd name="connsiteX43" fmla="*/ 111760 w 1723006"/>
                <a:gd name="connsiteY43" fmla="*/ 868680 h 1285240"/>
                <a:gd name="connsiteX44" fmla="*/ 91440 w 1723006"/>
                <a:gd name="connsiteY44" fmla="*/ 838200 h 1285240"/>
                <a:gd name="connsiteX45" fmla="*/ 76200 w 1723006"/>
                <a:gd name="connsiteY45" fmla="*/ 822960 h 1285240"/>
                <a:gd name="connsiteX46" fmla="*/ 55880 w 1723006"/>
                <a:gd name="connsiteY46" fmla="*/ 787400 h 1285240"/>
                <a:gd name="connsiteX47" fmla="*/ 50800 w 1723006"/>
                <a:gd name="connsiteY47" fmla="*/ 772160 h 1285240"/>
                <a:gd name="connsiteX48" fmla="*/ 45720 w 1723006"/>
                <a:gd name="connsiteY48" fmla="*/ 711200 h 1285240"/>
                <a:gd name="connsiteX49" fmla="*/ 40640 w 1723006"/>
                <a:gd name="connsiteY49" fmla="*/ 695960 h 1285240"/>
                <a:gd name="connsiteX50" fmla="*/ 35560 w 1723006"/>
                <a:gd name="connsiteY50" fmla="*/ 670560 h 1285240"/>
                <a:gd name="connsiteX51" fmla="*/ 25400 w 1723006"/>
                <a:gd name="connsiteY51" fmla="*/ 655320 h 1285240"/>
                <a:gd name="connsiteX52" fmla="*/ 15240 w 1723006"/>
                <a:gd name="connsiteY52" fmla="*/ 624840 h 1285240"/>
                <a:gd name="connsiteX53" fmla="*/ 0 w 1723006"/>
                <a:gd name="connsiteY53" fmla="*/ 594360 h 1285240"/>
                <a:gd name="connsiteX54" fmla="*/ 5080 w 1723006"/>
                <a:gd name="connsiteY54" fmla="*/ 548640 h 1285240"/>
                <a:gd name="connsiteX55" fmla="*/ 30480 w 1723006"/>
                <a:gd name="connsiteY55" fmla="*/ 528320 h 1285240"/>
                <a:gd name="connsiteX56" fmla="*/ 45720 w 1723006"/>
                <a:gd name="connsiteY56" fmla="*/ 518160 h 1285240"/>
                <a:gd name="connsiteX57" fmla="*/ 60960 w 1723006"/>
                <a:gd name="connsiteY57" fmla="*/ 502920 h 1285240"/>
                <a:gd name="connsiteX58" fmla="*/ 91440 w 1723006"/>
                <a:gd name="connsiteY58" fmla="*/ 492760 h 1285240"/>
                <a:gd name="connsiteX59" fmla="*/ 106680 w 1723006"/>
                <a:gd name="connsiteY59" fmla="*/ 487680 h 1285240"/>
                <a:gd name="connsiteX60" fmla="*/ 147320 w 1723006"/>
                <a:gd name="connsiteY60" fmla="*/ 452120 h 1285240"/>
                <a:gd name="connsiteX61" fmla="*/ 162560 w 1723006"/>
                <a:gd name="connsiteY61" fmla="*/ 441960 h 1285240"/>
                <a:gd name="connsiteX62" fmla="*/ 172720 w 1723006"/>
                <a:gd name="connsiteY62" fmla="*/ 426720 h 1285240"/>
                <a:gd name="connsiteX63" fmla="*/ 182880 w 1723006"/>
                <a:gd name="connsiteY63" fmla="*/ 406400 h 1285240"/>
                <a:gd name="connsiteX64" fmla="*/ 198120 w 1723006"/>
                <a:gd name="connsiteY64" fmla="*/ 386080 h 1285240"/>
                <a:gd name="connsiteX65" fmla="*/ 218440 w 1723006"/>
                <a:gd name="connsiteY65" fmla="*/ 340360 h 1285240"/>
                <a:gd name="connsiteX66" fmla="*/ 243840 w 1723006"/>
                <a:gd name="connsiteY66" fmla="*/ 289560 h 1285240"/>
                <a:gd name="connsiteX67" fmla="*/ 254000 w 1723006"/>
                <a:gd name="connsiteY67" fmla="*/ 269240 h 1285240"/>
                <a:gd name="connsiteX68" fmla="*/ 259080 w 1723006"/>
                <a:gd name="connsiteY68" fmla="*/ 254000 h 1285240"/>
                <a:gd name="connsiteX69" fmla="*/ 269240 w 1723006"/>
                <a:gd name="connsiteY69" fmla="*/ 238760 h 1285240"/>
                <a:gd name="connsiteX70" fmla="*/ 279400 w 1723006"/>
                <a:gd name="connsiteY70" fmla="*/ 208280 h 1285240"/>
                <a:gd name="connsiteX71" fmla="*/ 284480 w 1723006"/>
                <a:gd name="connsiteY71" fmla="*/ 193040 h 1285240"/>
                <a:gd name="connsiteX72" fmla="*/ 299720 w 1723006"/>
                <a:gd name="connsiteY72" fmla="*/ 187960 h 1285240"/>
                <a:gd name="connsiteX73" fmla="*/ 325120 w 1723006"/>
                <a:gd name="connsiteY73" fmla="*/ 162560 h 1285240"/>
                <a:gd name="connsiteX74" fmla="*/ 350520 w 1723006"/>
                <a:gd name="connsiteY74" fmla="*/ 142240 h 1285240"/>
                <a:gd name="connsiteX75" fmla="*/ 375920 w 1723006"/>
                <a:gd name="connsiteY75" fmla="*/ 121920 h 1285240"/>
                <a:gd name="connsiteX76" fmla="*/ 406400 w 1723006"/>
                <a:gd name="connsiteY76" fmla="*/ 101600 h 1285240"/>
                <a:gd name="connsiteX77" fmla="*/ 426720 w 1723006"/>
                <a:gd name="connsiteY77" fmla="*/ 86360 h 1285240"/>
                <a:gd name="connsiteX78" fmla="*/ 457200 w 1723006"/>
                <a:gd name="connsiteY78" fmla="*/ 76200 h 1285240"/>
                <a:gd name="connsiteX79" fmla="*/ 472440 w 1723006"/>
                <a:gd name="connsiteY79" fmla="*/ 71120 h 1285240"/>
                <a:gd name="connsiteX80" fmla="*/ 508000 w 1723006"/>
                <a:gd name="connsiteY80" fmla="*/ 55880 h 1285240"/>
                <a:gd name="connsiteX81" fmla="*/ 538480 w 1723006"/>
                <a:gd name="connsiteY81" fmla="*/ 45720 h 1285240"/>
                <a:gd name="connsiteX82" fmla="*/ 548640 w 1723006"/>
                <a:gd name="connsiteY82" fmla="*/ 30480 h 1285240"/>
                <a:gd name="connsiteX83" fmla="*/ 579120 w 1723006"/>
                <a:gd name="connsiteY83" fmla="*/ 10160 h 1285240"/>
                <a:gd name="connsiteX84" fmla="*/ 655320 w 1723006"/>
                <a:gd name="connsiteY84" fmla="*/ 15240 h 1285240"/>
                <a:gd name="connsiteX85" fmla="*/ 685800 w 1723006"/>
                <a:gd name="connsiteY85" fmla="*/ 25400 h 1285240"/>
                <a:gd name="connsiteX86" fmla="*/ 701040 w 1723006"/>
                <a:gd name="connsiteY86" fmla="*/ 30480 h 1285240"/>
                <a:gd name="connsiteX87" fmla="*/ 767080 w 1723006"/>
                <a:gd name="connsiteY87" fmla="*/ 25400 h 1285240"/>
                <a:gd name="connsiteX88" fmla="*/ 802640 w 1723006"/>
                <a:gd name="connsiteY88" fmla="*/ 15240 h 1285240"/>
                <a:gd name="connsiteX89" fmla="*/ 833120 w 1723006"/>
                <a:gd name="connsiteY89" fmla="*/ 0 h 1285240"/>
                <a:gd name="connsiteX90" fmla="*/ 858520 w 1723006"/>
                <a:gd name="connsiteY90" fmla="*/ 5080 h 1285240"/>
                <a:gd name="connsiteX91" fmla="*/ 883920 w 1723006"/>
                <a:gd name="connsiteY91" fmla="*/ 30480 h 1285240"/>
                <a:gd name="connsiteX92" fmla="*/ 899160 w 1723006"/>
                <a:gd name="connsiteY92" fmla="*/ 40640 h 1285240"/>
                <a:gd name="connsiteX93" fmla="*/ 929640 w 1723006"/>
                <a:gd name="connsiteY93" fmla="*/ 86360 h 1285240"/>
                <a:gd name="connsiteX94" fmla="*/ 939800 w 1723006"/>
                <a:gd name="connsiteY94" fmla="*/ 101600 h 1285240"/>
                <a:gd name="connsiteX95" fmla="*/ 955040 w 1723006"/>
                <a:gd name="connsiteY95" fmla="*/ 147320 h 1285240"/>
                <a:gd name="connsiteX96" fmla="*/ 960120 w 1723006"/>
                <a:gd name="connsiteY96" fmla="*/ 162560 h 1285240"/>
                <a:gd name="connsiteX97" fmla="*/ 965200 w 1723006"/>
                <a:gd name="connsiteY97" fmla="*/ 177800 h 1285240"/>
                <a:gd name="connsiteX98" fmla="*/ 975360 w 1723006"/>
                <a:gd name="connsiteY98" fmla="*/ 213360 h 1285240"/>
                <a:gd name="connsiteX99" fmla="*/ 1026160 w 1723006"/>
                <a:gd name="connsiteY99" fmla="*/ 208280 h 1285240"/>
                <a:gd name="connsiteX100" fmla="*/ 1041400 w 1723006"/>
                <a:gd name="connsiteY100" fmla="*/ 203200 h 1285240"/>
                <a:gd name="connsiteX101" fmla="*/ 1051560 w 1723006"/>
                <a:gd name="connsiteY101" fmla="*/ 187960 h 1285240"/>
                <a:gd name="connsiteX102" fmla="*/ 1066800 w 1723006"/>
                <a:gd name="connsiteY102" fmla="*/ 177800 h 1285240"/>
                <a:gd name="connsiteX103" fmla="*/ 1071880 w 1723006"/>
                <a:gd name="connsiteY103" fmla="*/ 162560 h 1285240"/>
                <a:gd name="connsiteX104" fmla="*/ 1143000 w 1723006"/>
                <a:gd name="connsiteY104" fmla="*/ 147320 h 1285240"/>
                <a:gd name="connsiteX105" fmla="*/ 1209040 w 1723006"/>
                <a:gd name="connsiteY105" fmla="*/ 162560 h 1285240"/>
                <a:gd name="connsiteX106" fmla="*/ 1219200 w 1723006"/>
                <a:gd name="connsiteY106" fmla="*/ 177800 h 1285240"/>
                <a:gd name="connsiteX107" fmla="*/ 1224280 w 1723006"/>
                <a:gd name="connsiteY107" fmla="*/ 193040 h 1285240"/>
                <a:gd name="connsiteX108" fmla="*/ 1239520 w 1723006"/>
                <a:gd name="connsiteY108" fmla="*/ 264160 h 1285240"/>
                <a:gd name="connsiteX109" fmla="*/ 1244600 w 1723006"/>
                <a:gd name="connsiteY109" fmla="*/ 279400 h 1285240"/>
                <a:gd name="connsiteX110" fmla="*/ 1270000 w 1723006"/>
                <a:gd name="connsiteY110" fmla="*/ 325120 h 1285240"/>
                <a:gd name="connsiteX111" fmla="*/ 1330960 w 1723006"/>
                <a:gd name="connsiteY111" fmla="*/ 355600 h 1285240"/>
                <a:gd name="connsiteX112" fmla="*/ 1346200 w 1723006"/>
                <a:gd name="connsiteY112" fmla="*/ 360680 h 1285240"/>
                <a:gd name="connsiteX113" fmla="*/ 1361440 w 1723006"/>
                <a:gd name="connsiteY113" fmla="*/ 365760 h 1285240"/>
                <a:gd name="connsiteX114" fmla="*/ 1417320 w 1723006"/>
                <a:gd name="connsiteY114" fmla="*/ 375920 h 1285240"/>
                <a:gd name="connsiteX115" fmla="*/ 1432560 w 1723006"/>
                <a:gd name="connsiteY115" fmla="*/ 381000 h 1285240"/>
                <a:gd name="connsiteX116" fmla="*/ 1457960 w 1723006"/>
                <a:gd name="connsiteY116" fmla="*/ 416560 h 1285240"/>
                <a:gd name="connsiteX117" fmla="*/ 1468120 w 1723006"/>
                <a:gd name="connsiteY117" fmla="*/ 431800 h 1285240"/>
                <a:gd name="connsiteX118" fmla="*/ 1483360 w 1723006"/>
                <a:gd name="connsiteY118" fmla="*/ 447040 h 1285240"/>
                <a:gd name="connsiteX119" fmla="*/ 1513840 w 1723006"/>
                <a:gd name="connsiteY119" fmla="*/ 472440 h 1285240"/>
                <a:gd name="connsiteX120" fmla="*/ 1534160 w 1723006"/>
                <a:gd name="connsiteY120" fmla="*/ 518160 h 1285240"/>
                <a:gd name="connsiteX121" fmla="*/ 1539240 w 1723006"/>
                <a:gd name="connsiteY121" fmla="*/ 533400 h 1285240"/>
                <a:gd name="connsiteX122" fmla="*/ 1544320 w 1723006"/>
                <a:gd name="connsiteY122" fmla="*/ 548640 h 1285240"/>
                <a:gd name="connsiteX123" fmla="*/ 1554480 w 1723006"/>
                <a:gd name="connsiteY123" fmla="*/ 563880 h 1285240"/>
                <a:gd name="connsiteX124" fmla="*/ 1559560 w 1723006"/>
                <a:gd name="connsiteY124" fmla="*/ 579120 h 1285240"/>
                <a:gd name="connsiteX125" fmla="*/ 1590040 w 1723006"/>
                <a:gd name="connsiteY125" fmla="*/ 640080 h 1285240"/>
                <a:gd name="connsiteX126" fmla="*/ 1600200 w 1723006"/>
                <a:gd name="connsiteY126" fmla="*/ 670560 h 1285240"/>
                <a:gd name="connsiteX127" fmla="*/ 1605280 w 1723006"/>
                <a:gd name="connsiteY127" fmla="*/ 685800 h 1285240"/>
                <a:gd name="connsiteX128" fmla="*/ 1610360 w 1723006"/>
                <a:gd name="connsiteY128" fmla="*/ 944880 h 1285240"/>
                <a:gd name="connsiteX129" fmla="*/ 1620520 w 1723006"/>
                <a:gd name="connsiteY129" fmla="*/ 975360 h 1285240"/>
                <a:gd name="connsiteX130" fmla="*/ 1630680 w 1723006"/>
                <a:gd name="connsiteY130" fmla="*/ 990600 h 1285240"/>
                <a:gd name="connsiteX131" fmla="*/ 1645920 w 1723006"/>
                <a:gd name="connsiteY131" fmla="*/ 1026160 h 1285240"/>
                <a:gd name="connsiteX132" fmla="*/ 1651000 w 1723006"/>
                <a:gd name="connsiteY132" fmla="*/ 1041400 h 1285240"/>
                <a:gd name="connsiteX133" fmla="*/ 1686560 w 1723006"/>
                <a:gd name="connsiteY133" fmla="*/ 1082040 h 1285240"/>
                <a:gd name="connsiteX134" fmla="*/ 1696720 w 1723006"/>
                <a:gd name="connsiteY134" fmla="*/ 1097280 h 1285240"/>
                <a:gd name="connsiteX135" fmla="*/ 1711960 w 1723006"/>
                <a:gd name="connsiteY135" fmla="*/ 1102360 h 1285240"/>
                <a:gd name="connsiteX136" fmla="*/ 1722120 w 1723006"/>
                <a:gd name="connsiteY136" fmla="*/ 1132840 h 1285240"/>
                <a:gd name="connsiteX137" fmla="*/ 1717040 w 1723006"/>
                <a:gd name="connsiteY137" fmla="*/ 1148080 h 1285240"/>
                <a:gd name="connsiteX138" fmla="*/ 1711960 w 1723006"/>
                <a:gd name="connsiteY138" fmla="*/ 1193800 h 128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723006" h="1285240">
                  <a:moveTo>
                    <a:pt x="1711960" y="1193800"/>
                  </a:moveTo>
                  <a:cubicBezTo>
                    <a:pt x="1688253" y="1200573"/>
                    <a:pt x="1620472" y="1191407"/>
                    <a:pt x="1574800" y="1188720"/>
                  </a:cubicBezTo>
                  <a:cubicBezTo>
                    <a:pt x="1468771" y="1182483"/>
                    <a:pt x="1604146" y="1187107"/>
                    <a:pt x="1508760" y="1173480"/>
                  </a:cubicBezTo>
                  <a:lnTo>
                    <a:pt x="1473200" y="1168400"/>
                  </a:lnTo>
                  <a:cubicBezTo>
                    <a:pt x="1396106" y="1142702"/>
                    <a:pt x="1453423" y="1157871"/>
                    <a:pt x="1295400" y="1163320"/>
                  </a:cubicBezTo>
                  <a:cubicBezTo>
                    <a:pt x="1285240" y="1170093"/>
                    <a:pt x="1271693" y="1173480"/>
                    <a:pt x="1264920" y="1183640"/>
                  </a:cubicBezTo>
                  <a:cubicBezTo>
                    <a:pt x="1258147" y="1193800"/>
                    <a:pt x="1256184" y="1210259"/>
                    <a:pt x="1244600" y="1214120"/>
                  </a:cubicBezTo>
                  <a:cubicBezTo>
                    <a:pt x="1206294" y="1226889"/>
                    <a:pt x="1253511" y="1209665"/>
                    <a:pt x="1214120" y="1229360"/>
                  </a:cubicBezTo>
                  <a:cubicBezTo>
                    <a:pt x="1209331" y="1231755"/>
                    <a:pt x="1203669" y="1232045"/>
                    <a:pt x="1198880" y="1234440"/>
                  </a:cubicBezTo>
                  <a:cubicBezTo>
                    <a:pt x="1193419" y="1237170"/>
                    <a:pt x="1189252" y="1242195"/>
                    <a:pt x="1183640" y="1244600"/>
                  </a:cubicBezTo>
                  <a:cubicBezTo>
                    <a:pt x="1177223" y="1247350"/>
                    <a:pt x="1170007" y="1247674"/>
                    <a:pt x="1163320" y="1249680"/>
                  </a:cubicBezTo>
                  <a:cubicBezTo>
                    <a:pt x="1136367" y="1257766"/>
                    <a:pt x="1133894" y="1261613"/>
                    <a:pt x="1107440" y="1264920"/>
                  </a:cubicBezTo>
                  <a:cubicBezTo>
                    <a:pt x="1088881" y="1267240"/>
                    <a:pt x="1070187" y="1268307"/>
                    <a:pt x="1051560" y="1270000"/>
                  </a:cubicBezTo>
                  <a:cubicBezTo>
                    <a:pt x="982559" y="1287250"/>
                    <a:pt x="1056255" y="1270321"/>
                    <a:pt x="889000" y="1280160"/>
                  </a:cubicBezTo>
                  <a:cubicBezTo>
                    <a:pt x="878718" y="1280765"/>
                    <a:pt x="868680" y="1283547"/>
                    <a:pt x="858520" y="1285240"/>
                  </a:cubicBezTo>
                  <a:cubicBezTo>
                    <a:pt x="797560" y="1283547"/>
                    <a:pt x="736444" y="1284837"/>
                    <a:pt x="675640" y="1280160"/>
                  </a:cubicBezTo>
                  <a:cubicBezTo>
                    <a:pt x="657228" y="1278744"/>
                    <a:pt x="658865" y="1261496"/>
                    <a:pt x="655320" y="1249680"/>
                  </a:cubicBezTo>
                  <a:cubicBezTo>
                    <a:pt x="650704" y="1234293"/>
                    <a:pt x="645160" y="1219200"/>
                    <a:pt x="640080" y="1203960"/>
                  </a:cubicBezTo>
                  <a:lnTo>
                    <a:pt x="635000" y="1188720"/>
                  </a:lnTo>
                  <a:cubicBezTo>
                    <a:pt x="633307" y="1183640"/>
                    <a:pt x="633706" y="1177266"/>
                    <a:pt x="629920" y="1173480"/>
                  </a:cubicBezTo>
                  <a:cubicBezTo>
                    <a:pt x="623147" y="1166707"/>
                    <a:pt x="615834" y="1160433"/>
                    <a:pt x="609600" y="1153160"/>
                  </a:cubicBezTo>
                  <a:cubicBezTo>
                    <a:pt x="605627" y="1148524"/>
                    <a:pt x="603496" y="1142483"/>
                    <a:pt x="599440" y="1137920"/>
                  </a:cubicBezTo>
                  <a:cubicBezTo>
                    <a:pt x="589894" y="1127181"/>
                    <a:pt x="576930" y="1119395"/>
                    <a:pt x="568960" y="1107440"/>
                  </a:cubicBezTo>
                  <a:lnTo>
                    <a:pt x="548640" y="1076960"/>
                  </a:lnTo>
                  <a:cubicBezTo>
                    <a:pt x="545253" y="1071880"/>
                    <a:pt x="543560" y="1065107"/>
                    <a:pt x="538480" y="1061720"/>
                  </a:cubicBezTo>
                  <a:lnTo>
                    <a:pt x="523240" y="1051560"/>
                  </a:lnTo>
                  <a:cubicBezTo>
                    <a:pt x="521547" y="1046480"/>
                    <a:pt x="522517" y="1039432"/>
                    <a:pt x="518160" y="1036320"/>
                  </a:cubicBezTo>
                  <a:cubicBezTo>
                    <a:pt x="509445" y="1030095"/>
                    <a:pt x="497840" y="1029547"/>
                    <a:pt x="487680" y="1026160"/>
                  </a:cubicBezTo>
                  <a:cubicBezTo>
                    <a:pt x="482600" y="1024467"/>
                    <a:pt x="476895" y="1024050"/>
                    <a:pt x="472440" y="1021080"/>
                  </a:cubicBezTo>
                  <a:cubicBezTo>
                    <a:pt x="467360" y="1017693"/>
                    <a:pt x="462917" y="1013064"/>
                    <a:pt x="457200" y="1010920"/>
                  </a:cubicBezTo>
                  <a:cubicBezTo>
                    <a:pt x="449115" y="1007888"/>
                    <a:pt x="440177" y="1007934"/>
                    <a:pt x="431800" y="1005840"/>
                  </a:cubicBezTo>
                  <a:cubicBezTo>
                    <a:pt x="426605" y="1004541"/>
                    <a:pt x="421787" y="1001922"/>
                    <a:pt x="416560" y="1000760"/>
                  </a:cubicBezTo>
                  <a:cubicBezTo>
                    <a:pt x="399420" y="996951"/>
                    <a:pt x="370997" y="995785"/>
                    <a:pt x="355600" y="985520"/>
                  </a:cubicBezTo>
                  <a:cubicBezTo>
                    <a:pt x="324716" y="964930"/>
                    <a:pt x="357530" y="984339"/>
                    <a:pt x="320040" y="970280"/>
                  </a:cubicBezTo>
                  <a:cubicBezTo>
                    <a:pt x="312949" y="967621"/>
                    <a:pt x="306681" y="963103"/>
                    <a:pt x="299720" y="960120"/>
                  </a:cubicBezTo>
                  <a:cubicBezTo>
                    <a:pt x="294798" y="958011"/>
                    <a:pt x="289269" y="957435"/>
                    <a:pt x="284480" y="955040"/>
                  </a:cubicBezTo>
                  <a:cubicBezTo>
                    <a:pt x="279019" y="952310"/>
                    <a:pt x="274819" y="947360"/>
                    <a:pt x="269240" y="944880"/>
                  </a:cubicBezTo>
                  <a:cubicBezTo>
                    <a:pt x="259453" y="940530"/>
                    <a:pt x="248920" y="938107"/>
                    <a:pt x="238760" y="934720"/>
                  </a:cubicBezTo>
                  <a:lnTo>
                    <a:pt x="208280" y="924560"/>
                  </a:lnTo>
                  <a:lnTo>
                    <a:pt x="193040" y="919480"/>
                  </a:lnTo>
                  <a:cubicBezTo>
                    <a:pt x="187960" y="917787"/>
                    <a:pt x="182255" y="917370"/>
                    <a:pt x="177800" y="914400"/>
                  </a:cubicBezTo>
                  <a:cubicBezTo>
                    <a:pt x="158105" y="901270"/>
                    <a:pt x="168352" y="906171"/>
                    <a:pt x="147320" y="899160"/>
                  </a:cubicBezTo>
                  <a:cubicBezTo>
                    <a:pt x="142240" y="894080"/>
                    <a:pt x="137535" y="888595"/>
                    <a:pt x="132080" y="883920"/>
                  </a:cubicBezTo>
                  <a:cubicBezTo>
                    <a:pt x="125652" y="878410"/>
                    <a:pt x="117385" y="875008"/>
                    <a:pt x="111760" y="868680"/>
                  </a:cubicBezTo>
                  <a:cubicBezTo>
                    <a:pt x="103648" y="859554"/>
                    <a:pt x="100074" y="846834"/>
                    <a:pt x="91440" y="838200"/>
                  </a:cubicBezTo>
                  <a:cubicBezTo>
                    <a:pt x="86360" y="833120"/>
                    <a:pt x="80799" y="828479"/>
                    <a:pt x="76200" y="822960"/>
                  </a:cubicBezTo>
                  <a:cubicBezTo>
                    <a:pt x="68697" y="813957"/>
                    <a:pt x="60264" y="797630"/>
                    <a:pt x="55880" y="787400"/>
                  </a:cubicBezTo>
                  <a:cubicBezTo>
                    <a:pt x="53771" y="782478"/>
                    <a:pt x="52493" y="777240"/>
                    <a:pt x="50800" y="772160"/>
                  </a:cubicBezTo>
                  <a:cubicBezTo>
                    <a:pt x="49107" y="751840"/>
                    <a:pt x="48415" y="731412"/>
                    <a:pt x="45720" y="711200"/>
                  </a:cubicBezTo>
                  <a:cubicBezTo>
                    <a:pt x="45012" y="705892"/>
                    <a:pt x="41939" y="701155"/>
                    <a:pt x="40640" y="695960"/>
                  </a:cubicBezTo>
                  <a:cubicBezTo>
                    <a:pt x="38546" y="687583"/>
                    <a:pt x="38592" y="678645"/>
                    <a:pt x="35560" y="670560"/>
                  </a:cubicBezTo>
                  <a:cubicBezTo>
                    <a:pt x="33416" y="664843"/>
                    <a:pt x="27880" y="660899"/>
                    <a:pt x="25400" y="655320"/>
                  </a:cubicBezTo>
                  <a:cubicBezTo>
                    <a:pt x="21050" y="645533"/>
                    <a:pt x="21181" y="633751"/>
                    <a:pt x="15240" y="624840"/>
                  </a:cubicBezTo>
                  <a:cubicBezTo>
                    <a:pt x="2110" y="605145"/>
                    <a:pt x="7011" y="615392"/>
                    <a:pt x="0" y="594360"/>
                  </a:cubicBezTo>
                  <a:cubicBezTo>
                    <a:pt x="1693" y="579120"/>
                    <a:pt x="1361" y="563516"/>
                    <a:pt x="5080" y="548640"/>
                  </a:cubicBezTo>
                  <a:cubicBezTo>
                    <a:pt x="9973" y="529066"/>
                    <a:pt x="16672" y="535224"/>
                    <a:pt x="30480" y="528320"/>
                  </a:cubicBezTo>
                  <a:cubicBezTo>
                    <a:pt x="35941" y="525590"/>
                    <a:pt x="41030" y="522069"/>
                    <a:pt x="45720" y="518160"/>
                  </a:cubicBezTo>
                  <a:cubicBezTo>
                    <a:pt x="51239" y="513561"/>
                    <a:pt x="54680" y="506409"/>
                    <a:pt x="60960" y="502920"/>
                  </a:cubicBezTo>
                  <a:cubicBezTo>
                    <a:pt x="70322" y="497719"/>
                    <a:pt x="81280" y="496147"/>
                    <a:pt x="91440" y="492760"/>
                  </a:cubicBezTo>
                  <a:lnTo>
                    <a:pt x="106680" y="487680"/>
                  </a:lnTo>
                  <a:cubicBezTo>
                    <a:pt x="123613" y="462280"/>
                    <a:pt x="111760" y="475827"/>
                    <a:pt x="147320" y="452120"/>
                  </a:cubicBezTo>
                  <a:lnTo>
                    <a:pt x="162560" y="441960"/>
                  </a:lnTo>
                  <a:cubicBezTo>
                    <a:pt x="165947" y="436880"/>
                    <a:pt x="169691" y="432021"/>
                    <a:pt x="172720" y="426720"/>
                  </a:cubicBezTo>
                  <a:cubicBezTo>
                    <a:pt x="176477" y="420145"/>
                    <a:pt x="178866" y="412822"/>
                    <a:pt x="182880" y="406400"/>
                  </a:cubicBezTo>
                  <a:cubicBezTo>
                    <a:pt x="187367" y="399220"/>
                    <a:pt x="193040" y="392853"/>
                    <a:pt x="198120" y="386080"/>
                  </a:cubicBezTo>
                  <a:cubicBezTo>
                    <a:pt x="210211" y="349808"/>
                    <a:pt x="202339" y="364511"/>
                    <a:pt x="218440" y="340360"/>
                  </a:cubicBezTo>
                  <a:cubicBezTo>
                    <a:pt x="229940" y="294361"/>
                    <a:pt x="213599" y="350042"/>
                    <a:pt x="243840" y="289560"/>
                  </a:cubicBezTo>
                  <a:cubicBezTo>
                    <a:pt x="247227" y="282787"/>
                    <a:pt x="251017" y="276201"/>
                    <a:pt x="254000" y="269240"/>
                  </a:cubicBezTo>
                  <a:cubicBezTo>
                    <a:pt x="256109" y="264318"/>
                    <a:pt x="256685" y="258789"/>
                    <a:pt x="259080" y="254000"/>
                  </a:cubicBezTo>
                  <a:cubicBezTo>
                    <a:pt x="261810" y="248539"/>
                    <a:pt x="266760" y="244339"/>
                    <a:pt x="269240" y="238760"/>
                  </a:cubicBezTo>
                  <a:cubicBezTo>
                    <a:pt x="273590" y="228973"/>
                    <a:pt x="276013" y="218440"/>
                    <a:pt x="279400" y="208280"/>
                  </a:cubicBezTo>
                  <a:cubicBezTo>
                    <a:pt x="281093" y="203200"/>
                    <a:pt x="279400" y="194733"/>
                    <a:pt x="284480" y="193040"/>
                  </a:cubicBezTo>
                  <a:lnTo>
                    <a:pt x="299720" y="187960"/>
                  </a:lnTo>
                  <a:cubicBezTo>
                    <a:pt x="326813" y="147320"/>
                    <a:pt x="291253" y="196427"/>
                    <a:pt x="325120" y="162560"/>
                  </a:cubicBezTo>
                  <a:cubicBezTo>
                    <a:pt x="348098" y="139582"/>
                    <a:pt x="320851" y="152130"/>
                    <a:pt x="350520" y="142240"/>
                  </a:cubicBezTo>
                  <a:cubicBezTo>
                    <a:pt x="369293" y="114081"/>
                    <a:pt x="349939" y="136354"/>
                    <a:pt x="375920" y="121920"/>
                  </a:cubicBezTo>
                  <a:cubicBezTo>
                    <a:pt x="386594" y="115990"/>
                    <a:pt x="396631" y="108926"/>
                    <a:pt x="406400" y="101600"/>
                  </a:cubicBezTo>
                  <a:cubicBezTo>
                    <a:pt x="413173" y="96520"/>
                    <a:pt x="419147" y="90146"/>
                    <a:pt x="426720" y="86360"/>
                  </a:cubicBezTo>
                  <a:cubicBezTo>
                    <a:pt x="436299" y="81571"/>
                    <a:pt x="447040" y="79587"/>
                    <a:pt x="457200" y="76200"/>
                  </a:cubicBezTo>
                  <a:cubicBezTo>
                    <a:pt x="462280" y="74507"/>
                    <a:pt x="467985" y="74090"/>
                    <a:pt x="472440" y="71120"/>
                  </a:cubicBezTo>
                  <a:cubicBezTo>
                    <a:pt x="496619" y="55001"/>
                    <a:pt x="478178" y="64827"/>
                    <a:pt x="508000" y="55880"/>
                  </a:cubicBezTo>
                  <a:cubicBezTo>
                    <a:pt x="518258" y="52803"/>
                    <a:pt x="538480" y="45720"/>
                    <a:pt x="538480" y="45720"/>
                  </a:cubicBezTo>
                  <a:cubicBezTo>
                    <a:pt x="541867" y="40640"/>
                    <a:pt x="544045" y="34500"/>
                    <a:pt x="548640" y="30480"/>
                  </a:cubicBezTo>
                  <a:cubicBezTo>
                    <a:pt x="557830" y="22439"/>
                    <a:pt x="579120" y="10160"/>
                    <a:pt x="579120" y="10160"/>
                  </a:cubicBezTo>
                  <a:cubicBezTo>
                    <a:pt x="604520" y="11853"/>
                    <a:pt x="630119" y="11640"/>
                    <a:pt x="655320" y="15240"/>
                  </a:cubicBezTo>
                  <a:cubicBezTo>
                    <a:pt x="665922" y="16755"/>
                    <a:pt x="675640" y="22013"/>
                    <a:pt x="685800" y="25400"/>
                  </a:cubicBezTo>
                  <a:lnTo>
                    <a:pt x="701040" y="30480"/>
                  </a:lnTo>
                  <a:cubicBezTo>
                    <a:pt x="723053" y="28787"/>
                    <a:pt x="745153" y="27980"/>
                    <a:pt x="767080" y="25400"/>
                  </a:cubicBezTo>
                  <a:cubicBezTo>
                    <a:pt x="771337" y="24899"/>
                    <a:pt x="797081" y="18020"/>
                    <a:pt x="802640" y="15240"/>
                  </a:cubicBezTo>
                  <a:cubicBezTo>
                    <a:pt x="842031" y="-4455"/>
                    <a:pt x="794814" y="12769"/>
                    <a:pt x="833120" y="0"/>
                  </a:cubicBezTo>
                  <a:cubicBezTo>
                    <a:pt x="841587" y="1693"/>
                    <a:pt x="850435" y="2048"/>
                    <a:pt x="858520" y="5080"/>
                  </a:cubicBezTo>
                  <a:cubicBezTo>
                    <a:pt x="880195" y="13208"/>
                    <a:pt x="869019" y="15579"/>
                    <a:pt x="883920" y="30480"/>
                  </a:cubicBezTo>
                  <a:cubicBezTo>
                    <a:pt x="888237" y="34797"/>
                    <a:pt x="894080" y="37253"/>
                    <a:pt x="899160" y="40640"/>
                  </a:cubicBezTo>
                  <a:lnTo>
                    <a:pt x="929640" y="86360"/>
                  </a:lnTo>
                  <a:cubicBezTo>
                    <a:pt x="933027" y="91440"/>
                    <a:pt x="937869" y="95808"/>
                    <a:pt x="939800" y="101600"/>
                  </a:cubicBezTo>
                  <a:lnTo>
                    <a:pt x="955040" y="147320"/>
                  </a:lnTo>
                  <a:lnTo>
                    <a:pt x="960120" y="162560"/>
                  </a:lnTo>
                  <a:cubicBezTo>
                    <a:pt x="961813" y="167640"/>
                    <a:pt x="963901" y="172605"/>
                    <a:pt x="965200" y="177800"/>
                  </a:cubicBezTo>
                  <a:cubicBezTo>
                    <a:pt x="971579" y="203315"/>
                    <a:pt x="968072" y="191496"/>
                    <a:pt x="975360" y="213360"/>
                  </a:cubicBezTo>
                  <a:cubicBezTo>
                    <a:pt x="992293" y="211667"/>
                    <a:pt x="1009340" y="210868"/>
                    <a:pt x="1026160" y="208280"/>
                  </a:cubicBezTo>
                  <a:cubicBezTo>
                    <a:pt x="1031453" y="207466"/>
                    <a:pt x="1037219" y="206545"/>
                    <a:pt x="1041400" y="203200"/>
                  </a:cubicBezTo>
                  <a:cubicBezTo>
                    <a:pt x="1046168" y="199386"/>
                    <a:pt x="1047243" y="192277"/>
                    <a:pt x="1051560" y="187960"/>
                  </a:cubicBezTo>
                  <a:cubicBezTo>
                    <a:pt x="1055877" y="183643"/>
                    <a:pt x="1061720" y="181187"/>
                    <a:pt x="1066800" y="177800"/>
                  </a:cubicBezTo>
                  <a:cubicBezTo>
                    <a:pt x="1068493" y="172720"/>
                    <a:pt x="1068535" y="166741"/>
                    <a:pt x="1071880" y="162560"/>
                  </a:cubicBezTo>
                  <a:cubicBezTo>
                    <a:pt x="1087180" y="143434"/>
                    <a:pt x="1128528" y="148636"/>
                    <a:pt x="1143000" y="147320"/>
                  </a:cubicBezTo>
                  <a:cubicBezTo>
                    <a:pt x="1169524" y="149972"/>
                    <a:pt x="1190529" y="144049"/>
                    <a:pt x="1209040" y="162560"/>
                  </a:cubicBezTo>
                  <a:cubicBezTo>
                    <a:pt x="1213357" y="166877"/>
                    <a:pt x="1216470" y="172339"/>
                    <a:pt x="1219200" y="177800"/>
                  </a:cubicBezTo>
                  <a:cubicBezTo>
                    <a:pt x="1221595" y="182589"/>
                    <a:pt x="1222587" y="187960"/>
                    <a:pt x="1224280" y="193040"/>
                  </a:cubicBezTo>
                  <a:cubicBezTo>
                    <a:pt x="1230688" y="244307"/>
                    <a:pt x="1225043" y="220728"/>
                    <a:pt x="1239520" y="264160"/>
                  </a:cubicBezTo>
                  <a:lnTo>
                    <a:pt x="1244600" y="279400"/>
                  </a:lnTo>
                  <a:cubicBezTo>
                    <a:pt x="1249894" y="295281"/>
                    <a:pt x="1255028" y="315138"/>
                    <a:pt x="1270000" y="325120"/>
                  </a:cubicBezTo>
                  <a:cubicBezTo>
                    <a:pt x="1309391" y="351381"/>
                    <a:pt x="1288896" y="341579"/>
                    <a:pt x="1330960" y="355600"/>
                  </a:cubicBezTo>
                  <a:lnTo>
                    <a:pt x="1346200" y="360680"/>
                  </a:lnTo>
                  <a:cubicBezTo>
                    <a:pt x="1351280" y="362373"/>
                    <a:pt x="1356158" y="364880"/>
                    <a:pt x="1361440" y="365760"/>
                  </a:cubicBezTo>
                  <a:cubicBezTo>
                    <a:pt x="1375027" y="368025"/>
                    <a:pt x="1403120" y="372370"/>
                    <a:pt x="1417320" y="375920"/>
                  </a:cubicBezTo>
                  <a:cubicBezTo>
                    <a:pt x="1422515" y="377219"/>
                    <a:pt x="1427480" y="379307"/>
                    <a:pt x="1432560" y="381000"/>
                  </a:cubicBezTo>
                  <a:cubicBezTo>
                    <a:pt x="1456504" y="416916"/>
                    <a:pt x="1426455" y="372452"/>
                    <a:pt x="1457960" y="416560"/>
                  </a:cubicBezTo>
                  <a:cubicBezTo>
                    <a:pt x="1461509" y="421528"/>
                    <a:pt x="1464211" y="427110"/>
                    <a:pt x="1468120" y="431800"/>
                  </a:cubicBezTo>
                  <a:cubicBezTo>
                    <a:pt x="1472719" y="437319"/>
                    <a:pt x="1477841" y="442441"/>
                    <a:pt x="1483360" y="447040"/>
                  </a:cubicBezTo>
                  <a:cubicBezTo>
                    <a:pt x="1505156" y="465204"/>
                    <a:pt x="1493602" y="448154"/>
                    <a:pt x="1513840" y="472440"/>
                  </a:cubicBezTo>
                  <a:cubicBezTo>
                    <a:pt x="1527257" y="488541"/>
                    <a:pt x="1526776" y="496009"/>
                    <a:pt x="1534160" y="518160"/>
                  </a:cubicBezTo>
                  <a:lnTo>
                    <a:pt x="1539240" y="533400"/>
                  </a:lnTo>
                  <a:cubicBezTo>
                    <a:pt x="1540933" y="538480"/>
                    <a:pt x="1541350" y="544185"/>
                    <a:pt x="1544320" y="548640"/>
                  </a:cubicBezTo>
                  <a:cubicBezTo>
                    <a:pt x="1547707" y="553720"/>
                    <a:pt x="1551750" y="558419"/>
                    <a:pt x="1554480" y="563880"/>
                  </a:cubicBezTo>
                  <a:cubicBezTo>
                    <a:pt x="1556875" y="568669"/>
                    <a:pt x="1556959" y="574439"/>
                    <a:pt x="1559560" y="579120"/>
                  </a:cubicBezTo>
                  <a:cubicBezTo>
                    <a:pt x="1592386" y="638206"/>
                    <a:pt x="1570261" y="580742"/>
                    <a:pt x="1590040" y="640080"/>
                  </a:cubicBezTo>
                  <a:lnTo>
                    <a:pt x="1600200" y="670560"/>
                  </a:lnTo>
                  <a:lnTo>
                    <a:pt x="1605280" y="685800"/>
                  </a:lnTo>
                  <a:cubicBezTo>
                    <a:pt x="1606973" y="772160"/>
                    <a:pt x="1605820" y="858623"/>
                    <a:pt x="1610360" y="944880"/>
                  </a:cubicBezTo>
                  <a:cubicBezTo>
                    <a:pt x="1610923" y="955575"/>
                    <a:pt x="1614579" y="966449"/>
                    <a:pt x="1620520" y="975360"/>
                  </a:cubicBezTo>
                  <a:lnTo>
                    <a:pt x="1630680" y="990600"/>
                  </a:lnTo>
                  <a:cubicBezTo>
                    <a:pt x="1641253" y="1032890"/>
                    <a:pt x="1628379" y="991078"/>
                    <a:pt x="1645920" y="1026160"/>
                  </a:cubicBezTo>
                  <a:cubicBezTo>
                    <a:pt x="1648315" y="1030949"/>
                    <a:pt x="1648399" y="1036719"/>
                    <a:pt x="1651000" y="1041400"/>
                  </a:cubicBezTo>
                  <a:cubicBezTo>
                    <a:pt x="1668431" y="1072776"/>
                    <a:pt x="1664298" y="1067198"/>
                    <a:pt x="1686560" y="1082040"/>
                  </a:cubicBezTo>
                  <a:cubicBezTo>
                    <a:pt x="1689947" y="1087120"/>
                    <a:pt x="1691952" y="1093466"/>
                    <a:pt x="1696720" y="1097280"/>
                  </a:cubicBezTo>
                  <a:cubicBezTo>
                    <a:pt x="1700901" y="1100625"/>
                    <a:pt x="1708848" y="1098003"/>
                    <a:pt x="1711960" y="1102360"/>
                  </a:cubicBezTo>
                  <a:cubicBezTo>
                    <a:pt x="1718185" y="1111075"/>
                    <a:pt x="1722120" y="1132840"/>
                    <a:pt x="1722120" y="1132840"/>
                  </a:cubicBezTo>
                  <a:cubicBezTo>
                    <a:pt x="1720427" y="1137920"/>
                    <a:pt x="1720826" y="1144294"/>
                    <a:pt x="1717040" y="1148080"/>
                  </a:cubicBezTo>
                  <a:cubicBezTo>
                    <a:pt x="1713254" y="1151866"/>
                    <a:pt x="1735667" y="1187027"/>
                    <a:pt x="1711960" y="11938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34" name="Freihandform: Form 33">
              <a:hlinkClick r:id="rId24" action="ppaction://hlinksldjump"/>
              <a:extLst>
                <a:ext uri="{FF2B5EF4-FFF2-40B4-BE49-F238E27FC236}">
                  <a16:creationId xmlns:a16="http://schemas.microsoft.com/office/drawing/2014/main" id="{975ECD09-6A1D-4C48-BD9B-2BB45BFC4CEF}"/>
                </a:ext>
              </a:extLst>
            </p:cNvPr>
            <p:cNvSpPr/>
            <p:nvPr/>
          </p:nvSpPr>
          <p:spPr>
            <a:xfrm>
              <a:off x="4531360" y="2895600"/>
              <a:ext cx="1955800" cy="2641600"/>
            </a:xfrm>
            <a:custGeom>
              <a:avLst/>
              <a:gdLst>
                <a:gd name="connsiteX0" fmla="*/ 574040 w 1955800"/>
                <a:gd name="connsiteY0" fmla="*/ 2641600 h 2641600"/>
                <a:gd name="connsiteX1" fmla="*/ 538480 w 1955800"/>
                <a:gd name="connsiteY1" fmla="*/ 2595880 h 2641600"/>
                <a:gd name="connsiteX2" fmla="*/ 513080 w 1955800"/>
                <a:gd name="connsiteY2" fmla="*/ 2560320 h 2641600"/>
                <a:gd name="connsiteX3" fmla="*/ 497840 w 1955800"/>
                <a:gd name="connsiteY3" fmla="*/ 2524760 h 2641600"/>
                <a:gd name="connsiteX4" fmla="*/ 492760 w 1955800"/>
                <a:gd name="connsiteY4" fmla="*/ 2509520 h 2641600"/>
                <a:gd name="connsiteX5" fmla="*/ 482600 w 1955800"/>
                <a:gd name="connsiteY5" fmla="*/ 2489200 h 2641600"/>
                <a:gd name="connsiteX6" fmla="*/ 487680 w 1955800"/>
                <a:gd name="connsiteY6" fmla="*/ 2397760 h 2641600"/>
                <a:gd name="connsiteX7" fmla="*/ 502920 w 1955800"/>
                <a:gd name="connsiteY7" fmla="*/ 2382520 h 2641600"/>
                <a:gd name="connsiteX8" fmla="*/ 523240 w 1955800"/>
                <a:gd name="connsiteY8" fmla="*/ 2352040 h 2641600"/>
                <a:gd name="connsiteX9" fmla="*/ 533400 w 1955800"/>
                <a:gd name="connsiteY9" fmla="*/ 2321560 h 2641600"/>
                <a:gd name="connsiteX10" fmla="*/ 538480 w 1955800"/>
                <a:gd name="connsiteY10" fmla="*/ 2306320 h 2641600"/>
                <a:gd name="connsiteX11" fmla="*/ 548640 w 1955800"/>
                <a:gd name="connsiteY11" fmla="*/ 2286000 h 2641600"/>
                <a:gd name="connsiteX12" fmla="*/ 558800 w 1955800"/>
                <a:gd name="connsiteY12" fmla="*/ 2255520 h 2641600"/>
                <a:gd name="connsiteX13" fmla="*/ 568960 w 1955800"/>
                <a:gd name="connsiteY13" fmla="*/ 2169160 h 2641600"/>
                <a:gd name="connsiteX14" fmla="*/ 579120 w 1955800"/>
                <a:gd name="connsiteY14" fmla="*/ 2153920 h 2641600"/>
                <a:gd name="connsiteX15" fmla="*/ 584200 w 1955800"/>
                <a:gd name="connsiteY15" fmla="*/ 2128520 h 2641600"/>
                <a:gd name="connsiteX16" fmla="*/ 619760 w 1955800"/>
                <a:gd name="connsiteY16" fmla="*/ 2082800 h 2641600"/>
                <a:gd name="connsiteX17" fmla="*/ 629920 w 1955800"/>
                <a:gd name="connsiteY17" fmla="*/ 2037080 h 2641600"/>
                <a:gd name="connsiteX18" fmla="*/ 635000 w 1955800"/>
                <a:gd name="connsiteY18" fmla="*/ 2011680 h 2641600"/>
                <a:gd name="connsiteX19" fmla="*/ 640080 w 1955800"/>
                <a:gd name="connsiteY19" fmla="*/ 1991360 h 2641600"/>
                <a:gd name="connsiteX20" fmla="*/ 645160 w 1955800"/>
                <a:gd name="connsiteY20" fmla="*/ 1950720 h 2641600"/>
                <a:gd name="connsiteX21" fmla="*/ 655320 w 1955800"/>
                <a:gd name="connsiteY21" fmla="*/ 1905000 h 2641600"/>
                <a:gd name="connsiteX22" fmla="*/ 660400 w 1955800"/>
                <a:gd name="connsiteY22" fmla="*/ 1854200 h 2641600"/>
                <a:gd name="connsiteX23" fmla="*/ 675640 w 1955800"/>
                <a:gd name="connsiteY23" fmla="*/ 1767840 h 2641600"/>
                <a:gd name="connsiteX24" fmla="*/ 680720 w 1955800"/>
                <a:gd name="connsiteY24" fmla="*/ 1737360 h 2641600"/>
                <a:gd name="connsiteX25" fmla="*/ 685800 w 1955800"/>
                <a:gd name="connsiteY25" fmla="*/ 1711960 h 2641600"/>
                <a:gd name="connsiteX26" fmla="*/ 701040 w 1955800"/>
                <a:gd name="connsiteY26" fmla="*/ 1640840 h 2641600"/>
                <a:gd name="connsiteX27" fmla="*/ 706120 w 1955800"/>
                <a:gd name="connsiteY27" fmla="*/ 1620520 h 2641600"/>
                <a:gd name="connsiteX28" fmla="*/ 716280 w 1955800"/>
                <a:gd name="connsiteY28" fmla="*/ 1605280 h 2641600"/>
                <a:gd name="connsiteX29" fmla="*/ 741680 w 1955800"/>
                <a:gd name="connsiteY29" fmla="*/ 1544320 h 2641600"/>
                <a:gd name="connsiteX30" fmla="*/ 756920 w 1955800"/>
                <a:gd name="connsiteY30" fmla="*/ 1513840 h 2641600"/>
                <a:gd name="connsiteX31" fmla="*/ 762000 w 1955800"/>
                <a:gd name="connsiteY31" fmla="*/ 1493520 h 2641600"/>
                <a:gd name="connsiteX32" fmla="*/ 772160 w 1955800"/>
                <a:gd name="connsiteY32" fmla="*/ 1473200 h 2641600"/>
                <a:gd name="connsiteX33" fmla="*/ 777240 w 1955800"/>
                <a:gd name="connsiteY33" fmla="*/ 1432560 h 2641600"/>
                <a:gd name="connsiteX34" fmla="*/ 782320 w 1955800"/>
                <a:gd name="connsiteY34" fmla="*/ 1402080 h 2641600"/>
                <a:gd name="connsiteX35" fmla="*/ 787400 w 1955800"/>
                <a:gd name="connsiteY35" fmla="*/ 1376680 h 2641600"/>
                <a:gd name="connsiteX36" fmla="*/ 792480 w 1955800"/>
                <a:gd name="connsiteY36" fmla="*/ 1361440 h 2641600"/>
                <a:gd name="connsiteX37" fmla="*/ 797560 w 1955800"/>
                <a:gd name="connsiteY37" fmla="*/ 1330960 h 2641600"/>
                <a:gd name="connsiteX38" fmla="*/ 802640 w 1955800"/>
                <a:gd name="connsiteY38" fmla="*/ 1305560 h 2641600"/>
                <a:gd name="connsiteX39" fmla="*/ 807720 w 1955800"/>
                <a:gd name="connsiteY39" fmla="*/ 1270000 h 2641600"/>
                <a:gd name="connsiteX40" fmla="*/ 822960 w 1955800"/>
                <a:gd name="connsiteY40" fmla="*/ 1234440 h 2641600"/>
                <a:gd name="connsiteX41" fmla="*/ 833120 w 1955800"/>
                <a:gd name="connsiteY41" fmla="*/ 1203960 h 2641600"/>
                <a:gd name="connsiteX42" fmla="*/ 838200 w 1955800"/>
                <a:gd name="connsiteY42" fmla="*/ 1188720 h 2641600"/>
                <a:gd name="connsiteX43" fmla="*/ 853440 w 1955800"/>
                <a:gd name="connsiteY43" fmla="*/ 1153160 h 2641600"/>
                <a:gd name="connsiteX44" fmla="*/ 858520 w 1955800"/>
                <a:gd name="connsiteY44" fmla="*/ 1127760 h 2641600"/>
                <a:gd name="connsiteX45" fmla="*/ 863600 w 1955800"/>
                <a:gd name="connsiteY45" fmla="*/ 1112520 h 2641600"/>
                <a:gd name="connsiteX46" fmla="*/ 868680 w 1955800"/>
                <a:gd name="connsiteY46" fmla="*/ 1092200 h 2641600"/>
                <a:gd name="connsiteX47" fmla="*/ 878840 w 1955800"/>
                <a:gd name="connsiteY47" fmla="*/ 1051560 h 2641600"/>
                <a:gd name="connsiteX48" fmla="*/ 899160 w 1955800"/>
                <a:gd name="connsiteY48" fmla="*/ 1010920 h 2641600"/>
                <a:gd name="connsiteX49" fmla="*/ 904240 w 1955800"/>
                <a:gd name="connsiteY49" fmla="*/ 990600 h 2641600"/>
                <a:gd name="connsiteX50" fmla="*/ 929640 w 1955800"/>
                <a:gd name="connsiteY50" fmla="*/ 955040 h 2641600"/>
                <a:gd name="connsiteX51" fmla="*/ 934720 w 1955800"/>
                <a:gd name="connsiteY51" fmla="*/ 939800 h 2641600"/>
                <a:gd name="connsiteX52" fmla="*/ 939800 w 1955800"/>
                <a:gd name="connsiteY52" fmla="*/ 914400 h 2641600"/>
                <a:gd name="connsiteX53" fmla="*/ 949960 w 1955800"/>
                <a:gd name="connsiteY53" fmla="*/ 899160 h 2641600"/>
                <a:gd name="connsiteX54" fmla="*/ 960120 w 1955800"/>
                <a:gd name="connsiteY54" fmla="*/ 863600 h 2641600"/>
                <a:gd name="connsiteX55" fmla="*/ 965200 w 1955800"/>
                <a:gd name="connsiteY55" fmla="*/ 848360 h 2641600"/>
                <a:gd name="connsiteX56" fmla="*/ 960120 w 1955800"/>
                <a:gd name="connsiteY56" fmla="*/ 751840 h 2641600"/>
                <a:gd name="connsiteX57" fmla="*/ 944880 w 1955800"/>
                <a:gd name="connsiteY57" fmla="*/ 690880 h 2641600"/>
                <a:gd name="connsiteX58" fmla="*/ 934720 w 1955800"/>
                <a:gd name="connsiteY58" fmla="*/ 675640 h 2641600"/>
                <a:gd name="connsiteX59" fmla="*/ 924560 w 1955800"/>
                <a:gd name="connsiteY59" fmla="*/ 655320 h 2641600"/>
                <a:gd name="connsiteX60" fmla="*/ 909320 w 1955800"/>
                <a:gd name="connsiteY60" fmla="*/ 645160 h 2641600"/>
                <a:gd name="connsiteX61" fmla="*/ 878840 w 1955800"/>
                <a:gd name="connsiteY61" fmla="*/ 619760 h 2641600"/>
                <a:gd name="connsiteX62" fmla="*/ 833120 w 1955800"/>
                <a:gd name="connsiteY62" fmla="*/ 604520 h 2641600"/>
                <a:gd name="connsiteX63" fmla="*/ 817880 w 1955800"/>
                <a:gd name="connsiteY63" fmla="*/ 599440 h 2641600"/>
                <a:gd name="connsiteX64" fmla="*/ 772160 w 1955800"/>
                <a:gd name="connsiteY64" fmla="*/ 594360 h 2641600"/>
                <a:gd name="connsiteX65" fmla="*/ 751840 w 1955800"/>
                <a:gd name="connsiteY65" fmla="*/ 589280 h 2641600"/>
                <a:gd name="connsiteX66" fmla="*/ 721360 w 1955800"/>
                <a:gd name="connsiteY66" fmla="*/ 584200 h 2641600"/>
                <a:gd name="connsiteX67" fmla="*/ 706120 w 1955800"/>
                <a:gd name="connsiteY67" fmla="*/ 579120 h 2641600"/>
                <a:gd name="connsiteX68" fmla="*/ 665480 w 1955800"/>
                <a:gd name="connsiteY68" fmla="*/ 568960 h 2641600"/>
                <a:gd name="connsiteX69" fmla="*/ 650240 w 1955800"/>
                <a:gd name="connsiteY69" fmla="*/ 558800 h 2641600"/>
                <a:gd name="connsiteX70" fmla="*/ 635000 w 1955800"/>
                <a:gd name="connsiteY70" fmla="*/ 553720 h 2641600"/>
                <a:gd name="connsiteX71" fmla="*/ 609600 w 1955800"/>
                <a:gd name="connsiteY71" fmla="*/ 543560 h 2641600"/>
                <a:gd name="connsiteX72" fmla="*/ 574040 w 1955800"/>
                <a:gd name="connsiteY72" fmla="*/ 528320 h 2641600"/>
                <a:gd name="connsiteX73" fmla="*/ 558800 w 1955800"/>
                <a:gd name="connsiteY73" fmla="*/ 513080 h 2641600"/>
                <a:gd name="connsiteX74" fmla="*/ 543560 w 1955800"/>
                <a:gd name="connsiteY74" fmla="*/ 508000 h 2641600"/>
                <a:gd name="connsiteX75" fmla="*/ 533400 w 1955800"/>
                <a:gd name="connsiteY75" fmla="*/ 492760 h 2641600"/>
                <a:gd name="connsiteX76" fmla="*/ 518160 w 1955800"/>
                <a:gd name="connsiteY76" fmla="*/ 487680 h 2641600"/>
                <a:gd name="connsiteX77" fmla="*/ 477520 w 1955800"/>
                <a:gd name="connsiteY77" fmla="*/ 462280 h 2641600"/>
                <a:gd name="connsiteX78" fmla="*/ 462280 w 1955800"/>
                <a:gd name="connsiteY78" fmla="*/ 457200 h 2641600"/>
                <a:gd name="connsiteX79" fmla="*/ 436880 w 1955800"/>
                <a:gd name="connsiteY79" fmla="*/ 447040 h 2641600"/>
                <a:gd name="connsiteX80" fmla="*/ 411480 w 1955800"/>
                <a:gd name="connsiteY80" fmla="*/ 441960 h 2641600"/>
                <a:gd name="connsiteX81" fmla="*/ 360680 w 1955800"/>
                <a:gd name="connsiteY81" fmla="*/ 426720 h 2641600"/>
                <a:gd name="connsiteX82" fmla="*/ 320040 w 1955800"/>
                <a:gd name="connsiteY82" fmla="*/ 421640 h 2641600"/>
                <a:gd name="connsiteX83" fmla="*/ 289560 w 1955800"/>
                <a:gd name="connsiteY83" fmla="*/ 416560 h 2641600"/>
                <a:gd name="connsiteX84" fmla="*/ 182880 w 1955800"/>
                <a:gd name="connsiteY84" fmla="*/ 406400 h 2641600"/>
                <a:gd name="connsiteX85" fmla="*/ 162560 w 1955800"/>
                <a:gd name="connsiteY85" fmla="*/ 401320 h 2641600"/>
                <a:gd name="connsiteX86" fmla="*/ 137160 w 1955800"/>
                <a:gd name="connsiteY86" fmla="*/ 396240 h 2641600"/>
                <a:gd name="connsiteX87" fmla="*/ 96520 w 1955800"/>
                <a:gd name="connsiteY87" fmla="*/ 381000 h 2641600"/>
                <a:gd name="connsiteX88" fmla="*/ 81280 w 1955800"/>
                <a:gd name="connsiteY88" fmla="*/ 370840 h 2641600"/>
                <a:gd name="connsiteX89" fmla="*/ 71120 w 1955800"/>
                <a:gd name="connsiteY89" fmla="*/ 350520 h 2641600"/>
                <a:gd name="connsiteX90" fmla="*/ 66040 w 1955800"/>
                <a:gd name="connsiteY90" fmla="*/ 335280 h 2641600"/>
                <a:gd name="connsiteX91" fmla="*/ 50800 w 1955800"/>
                <a:gd name="connsiteY91" fmla="*/ 320040 h 2641600"/>
                <a:gd name="connsiteX92" fmla="*/ 40640 w 1955800"/>
                <a:gd name="connsiteY92" fmla="*/ 299720 h 2641600"/>
                <a:gd name="connsiteX93" fmla="*/ 15240 w 1955800"/>
                <a:gd name="connsiteY93" fmla="*/ 269240 h 2641600"/>
                <a:gd name="connsiteX94" fmla="*/ 5080 w 1955800"/>
                <a:gd name="connsiteY94" fmla="*/ 238760 h 2641600"/>
                <a:gd name="connsiteX95" fmla="*/ 0 w 1955800"/>
                <a:gd name="connsiteY95" fmla="*/ 223520 h 2641600"/>
                <a:gd name="connsiteX96" fmla="*/ 5080 w 1955800"/>
                <a:gd name="connsiteY96" fmla="*/ 208280 h 2641600"/>
                <a:gd name="connsiteX97" fmla="*/ 35560 w 1955800"/>
                <a:gd name="connsiteY97" fmla="*/ 193040 h 2641600"/>
                <a:gd name="connsiteX98" fmla="*/ 76200 w 1955800"/>
                <a:gd name="connsiteY98" fmla="*/ 182880 h 2641600"/>
                <a:gd name="connsiteX99" fmla="*/ 101600 w 1955800"/>
                <a:gd name="connsiteY99" fmla="*/ 177800 h 2641600"/>
                <a:gd name="connsiteX100" fmla="*/ 116840 w 1955800"/>
                <a:gd name="connsiteY100" fmla="*/ 172720 h 2641600"/>
                <a:gd name="connsiteX101" fmla="*/ 193040 w 1955800"/>
                <a:gd name="connsiteY101" fmla="*/ 167640 h 2641600"/>
                <a:gd name="connsiteX102" fmla="*/ 228600 w 1955800"/>
                <a:gd name="connsiteY102" fmla="*/ 172720 h 2641600"/>
                <a:gd name="connsiteX103" fmla="*/ 243840 w 1955800"/>
                <a:gd name="connsiteY103" fmla="*/ 177800 h 2641600"/>
                <a:gd name="connsiteX104" fmla="*/ 254000 w 1955800"/>
                <a:gd name="connsiteY104" fmla="*/ 193040 h 2641600"/>
                <a:gd name="connsiteX105" fmla="*/ 304800 w 1955800"/>
                <a:gd name="connsiteY105" fmla="*/ 187960 h 2641600"/>
                <a:gd name="connsiteX106" fmla="*/ 320040 w 1955800"/>
                <a:gd name="connsiteY106" fmla="*/ 172720 h 2641600"/>
                <a:gd name="connsiteX107" fmla="*/ 340360 w 1955800"/>
                <a:gd name="connsiteY107" fmla="*/ 132080 h 2641600"/>
                <a:gd name="connsiteX108" fmla="*/ 350520 w 1955800"/>
                <a:gd name="connsiteY108" fmla="*/ 76200 h 2641600"/>
                <a:gd name="connsiteX109" fmla="*/ 381000 w 1955800"/>
                <a:gd name="connsiteY109" fmla="*/ 55880 h 2641600"/>
                <a:gd name="connsiteX110" fmla="*/ 406400 w 1955800"/>
                <a:gd name="connsiteY110" fmla="*/ 35560 h 2641600"/>
                <a:gd name="connsiteX111" fmla="*/ 436880 w 1955800"/>
                <a:gd name="connsiteY111" fmla="*/ 15240 h 2641600"/>
                <a:gd name="connsiteX112" fmla="*/ 472440 w 1955800"/>
                <a:gd name="connsiteY112" fmla="*/ 0 h 2641600"/>
                <a:gd name="connsiteX113" fmla="*/ 492760 w 1955800"/>
                <a:gd name="connsiteY113" fmla="*/ 20320 h 2641600"/>
                <a:gd name="connsiteX114" fmla="*/ 462280 w 1955800"/>
                <a:gd name="connsiteY114" fmla="*/ 40640 h 2641600"/>
                <a:gd name="connsiteX115" fmla="*/ 447040 w 1955800"/>
                <a:gd name="connsiteY115" fmla="*/ 50800 h 2641600"/>
                <a:gd name="connsiteX116" fmla="*/ 426720 w 1955800"/>
                <a:gd name="connsiteY116" fmla="*/ 81280 h 2641600"/>
                <a:gd name="connsiteX117" fmla="*/ 431800 w 1955800"/>
                <a:gd name="connsiteY117" fmla="*/ 111760 h 2641600"/>
                <a:gd name="connsiteX118" fmla="*/ 482600 w 1955800"/>
                <a:gd name="connsiteY118" fmla="*/ 162560 h 2641600"/>
                <a:gd name="connsiteX119" fmla="*/ 497840 w 1955800"/>
                <a:gd name="connsiteY119" fmla="*/ 172720 h 2641600"/>
                <a:gd name="connsiteX120" fmla="*/ 513080 w 1955800"/>
                <a:gd name="connsiteY120" fmla="*/ 182880 h 2641600"/>
                <a:gd name="connsiteX121" fmla="*/ 528320 w 1955800"/>
                <a:gd name="connsiteY121" fmla="*/ 187960 h 2641600"/>
                <a:gd name="connsiteX122" fmla="*/ 574040 w 1955800"/>
                <a:gd name="connsiteY122" fmla="*/ 177800 h 2641600"/>
                <a:gd name="connsiteX123" fmla="*/ 604520 w 1955800"/>
                <a:gd name="connsiteY123" fmla="*/ 152400 h 2641600"/>
                <a:gd name="connsiteX124" fmla="*/ 670560 w 1955800"/>
                <a:gd name="connsiteY124" fmla="*/ 132080 h 2641600"/>
                <a:gd name="connsiteX125" fmla="*/ 706120 w 1955800"/>
                <a:gd name="connsiteY125" fmla="*/ 132080 h 2641600"/>
                <a:gd name="connsiteX126" fmla="*/ 726440 w 1955800"/>
                <a:gd name="connsiteY126" fmla="*/ 162560 h 2641600"/>
                <a:gd name="connsiteX127" fmla="*/ 746760 w 1955800"/>
                <a:gd name="connsiteY127" fmla="*/ 193040 h 2641600"/>
                <a:gd name="connsiteX128" fmla="*/ 772160 w 1955800"/>
                <a:gd name="connsiteY128" fmla="*/ 223520 h 2641600"/>
                <a:gd name="connsiteX129" fmla="*/ 787400 w 1955800"/>
                <a:gd name="connsiteY129" fmla="*/ 228600 h 2641600"/>
                <a:gd name="connsiteX130" fmla="*/ 802640 w 1955800"/>
                <a:gd name="connsiteY130" fmla="*/ 238760 h 2641600"/>
                <a:gd name="connsiteX131" fmla="*/ 873760 w 1955800"/>
                <a:gd name="connsiteY131" fmla="*/ 254000 h 2641600"/>
                <a:gd name="connsiteX132" fmla="*/ 929640 w 1955800"/>
                <a:gd name="connsiteY132" fmla="*/ 248920 h 2641600"/>
                <a:gd name="connsiteX133" fmla="*/ 944880 w 1955800"/>
                <a:gd name="connsiteY133" fmla="*/ 243840 h 2641600"/>
                <a:gd name="connsiteX134" fmla="*/ 955040 w 1955800"/>
                <a:gd name="connsiteY134" fmla="*/ 228600 h 2641600"/>
                <a:gd name="connsiteX135" fmla="*/ 970280 w 1955800"/>
                <a:gd name="connsiteY135" fmla="*/ 218440 h 2641600"/>
                <a:gd name="connsiteX136" fmla="*/ 1005840 w 1955800"/>
                <a:gd name="connsiteY136" fmla="*/ 198120 h 2641600"/>
                <a:gd name="connsiteX137" fmla="*/ 1031240 w 1955800"/>
                <a:gd name="connsiteY137" fmla="*/ 187960 h 2641600"/>
                <a:gd name="connsiteX138" fmla="*/ 1076960 w 1955800"/>
                <a:gd name="connsiteY138" fmla="*/ 177800 h 2641600"/>
                <a:gd name="connsiteX139" fmla="*/ 1097280 w 1955800"/>
                <a:gd name="connsiteY139" fmla="*/ 172720 h 2641600"/>
                <a:gd name="connsiteX140" fmla="*/ 1107440 w 1955800"/>
                <a:gd name="connsiteY140" fmla="*/ 243840 h 2641600"/>
                <a:gd name="connsiteX141" fmla="*/ 1112520 w 1955800"/>
                <a:gd name="connsiteY141" fmla="*/ 259080 h 2641600"/>
                <a:gd name="connsiteX142" fmla="*/ 1132840 w 1955800"/>
                <a:gd name="connsiteY142" fmla="*/ 289560 h 2641600"/>
                <a:gd name="connsiteX143" fmla="*/ 1137920 w 1955800"/>
                <a:gd name="connsiteY143" fmla="*/ 304800 h 2641600"/>
                <a:gd name="connsiteX144" fmla="*/ 1143000 w 1955800"/>
                <a:gd name="connsiteY144" fmla="*/ 325120 h 2641600"/>
                <a:gd name="connsiteX145" fmla="*/ 1153160 w 1955800"/>
                <a:gd name="connsiteY145" fmla="*/ 340360 h 2641600"/>
                <a:gd name="connsiteX146" fmla="*/ 1163320 w 1955800"/>
                <a:gd name="connsiteY146" fmla="*/ 441960 h 2641600"/>
                <a:gd name="connsiteX147" fmla="*/ 1168400 w 1955800"/>
                <a:gd name="connsiteY147" fmla="*/ 462280 h 2641600"/>
                <a:gd name="connsiteX148" fmla="*/ 1183640 w 1955800"/>
                <a:gd name="connsiteY148" fmla="*/ 477520 h 2641600"/>
                <a:gd name="connsiteX149" fmla="*/ 1198880 w 1955800"/>
                <a:gd name="connsiteY149" fmla="*/ 487680 h 2641600"/>
                <a:gd name="connsiteX150" fmla="*/ 1259840 w 1955800"/>
                <a:gd name="connsiteY150" fmla="*/ 502920 h 2641600"/>
                <a:gd name="connsiteX151" fmla="*/ 1275080 w 1955800"/>
                <a:gd name="connsiteY151" fmla="*/ 513080 h 2641600"/>
                <a:gd name="connsiteX152" fmla="*/ 1305560 w 1955800"/>
                <a:gd name="connsiteY152" fmla="*/ 523240 h 2641600"/>
                <a:gd name="connsiteX153" fmla="*/ 1351280 w 1955800"/>
                <a:gd name="connsiteY153" fmla="*/ 543560 h 2641600"/>
                <a:gd name="connsiteX154" fmla="*/ 1371600 w 1955800"/>
                <a:gd name="connsiteY154" fmla="*/ 548640 h 2641600"/>
                <a:gd name="connsiteX155" fmla="*/ 1402080 w 1955800"/>
                <a:gd name="connsiteY155" fmla="*/ 553720 h 2641600"/>
                <a:gd name="connsiteX156" fmla="*/ 1417320 w 1955800"/>
                <a:gd name="connsiteY156" fmla="*/ 558800 h 2641600"/>
                <a:gd name="connsiteX157" fmla="*/ 1422400 w 1955800"/>
                <a:gd name="connsiteY157" fmla="*/ 574040 h 2641600"/>
                <a:gd name="connsiteX158" fmla="*/ 1437640 w 1955800"/>
                <a:gd name="connsiteY158" fmla="*/ 589280 h 2641600"/>
                <a:gd name="connsiteX159" fmla="*/ 1452880 w 1955800"/>
                <a:gd name="connsiteY159" fmla="*/ 609600 h 2641600"/>
                <a:gd name="connsiteX160" fmla="*/ 1473200 w 1955800"/>
                <a:gd name="connsiteY160" fmla="*/ 640080 h 2641600"/>
                <a:gd name="connsiteX161" fmla="*/ 1468120 w 1955800"/>
                <a:gd name="connsiteY161" fmla="*/ 675640 h 2641600"/>
                <a:gd name="connsiteX162" fmla="*/ 1432560 w 1955800"/>
                <a:gd name="connsiteY162" fmla="*/ 706120 h 2641600"/>
                <a:gd name="connsiteX163" fmla="*/ 1422400 w 1955800"/>
                <a:gd name="connsiteY163" fmla="*/ 736600 h 2641600"/>
                <a:gd name="connsiteX164" fmla="*/ 1437640 w 1955800"/>
                <a:gd name="connsiteY164" fmla="*/ 828040 h 2641600"/>
                <a:gd name="connsiteX165" fmla="*/ 1452880 w 1955800"/>
                <a:gd name="connsiteY165" fmla="*/ 848360 h 2641600"/>
                <a:gd name="connsiteX166" fmla="*/ 1468120 w 1955800"/>
                <a:gd name="connsiteY166" fmla="*/ 883920 h 2641600"/>
                <a:gd name="connsiteX167" fmla="*/ 1473200 w 1955800"/>
                <a:gd name="connsiteY167" fmla="*/ 899160 h 2641600"/>
                <a:gd name="connsiteX168" fmla="*/ 1483360 w 1955800"/>
                <a:gd name="connsiteY168" fmla="*/ 924560 h 2641600"/>
                <a:gd name="connsiteX169" fmla="*/ 1493520 w 1955800"/>
                <a:gd name="connsiteY169" fmla="*/ 944880 h 2641600"/>
                <a:gd name="connsiteX170" fmla="*/ 1498600 w 1955800"/>
                <a:gd name="connsiteY170" fmla="*/ 965200 h 2641600"/>
                <a:gd name="connsiteX171" fmla="*/ 1508760 w 1955800"/>
                <a:gd name="connsiteY171" fmla="*/ 980440 h 2641600"/>
                <a:gd name="connsiteX172" fmla="*/ 1513840 w 1955800"/>
                <a:gd name="connsiteY172" fmla="*/ 995680 h 2641600"/>
                <a:gd name="connsiteX173" fmla="*/ 1549400 w 1955800"/>
                <a:gd name="connsiteY173" fmla="*/ 1041400 h 2641600"/>
                <a:gd name="connsiteX174" fmla="*/ 1554480 w 1955800"/>
                <a:gd name="connsiteY174" fmla="*/ 1056640 h 2641600"/>
                <a:gd name="connsiteX175" fmla="*/ 1584960 w 1955800"/>
                <a:gd name="connsiteY175" fmla="*/ 1092200 h 2641600"/>
                <a:gd name="connsiteX176" fmla="*/ 1605280 w 1955800"/>
                <a:gd name="connsiteY176" fmla="*/ 1122680 h 2641600"/>
                <a:gd name="connsiteX177" fmla="*/ 1635760 w 1955800"/>
                <a:gd name="connsiteY177" fmla="*/ 1143000 h 2641600"/>
                <a:gd name="connsiteX178" fmla="*/ 1651000 w 1955800"/>
                <a:gd name="connsiteY178" fmla="*/ 1148080 h 2641600"/>
                <a:gd name="connsiteX179" fmla="*/ 1666240 w 1955800"/>
                <a:gd name="connsiteY179" fmla="*/ 1158240 h 2641600"/>
                <a:gd name="connsiteX180" fmla="*/ 1767840 w 1955800"/>
                <a:gd name="connsiteY180" fmla="*/ 1163320 h 2641600"/>
                <a:gd name="connsiteX181" fmla="*/ 1788160 w 1955800"/>
                <a:gd name="connsiteY181" fmla="*/ 1173480 h 2641600"/>
                <a:gd name="connsiteX182" fmla="*/ 1808480 w 1955800"/>
                <a:gd name="connsiteY182" fmla="*/ 1193800 h 2641600"/>
                <a:gd name="connsiteX183" fmla="*/ 1828800 w 1955800"/>
                <a:gd name="connsiteY183" fmla="*/ 1209040 h 2641600"/>
                <a:gd name="connsiteX184" fmla="*/ 1859280 w 1955800"/>
                <a:gd name="connsiteY184" fmla="*/ 1219200 h 2641600"/>
                <a:gd name="connsiteX185" fmla="*/ 1874520 w 1955800"/>
                <a:gd name="connsiteY185" fmla="*/ 1229360 h 2641600"/>
                <a:gd name="connsiteX186" fmla="*/ 1889760 w 1955800"/>
                <a:gd name="connsiteY186" fmla="*/ 1234440 h 2641600"/>
                <a:gd name="connsiteX187" fmla="*/ 1920240 w 1955800"/>
                <a:gd name="connsiteY187" fmla="*/ 1254760 h 2641600"/>
                <a:gd name="connsiteX188" fmla="*/ 1930400 w 1955800"/>
                <a:gd name="connsiteY188" fmla="*/ 1270000 h 2641600"/>
                <a:gd name="connsiteX189" fmla="*/ 1945640 w 1955800"/>
                <a:gd name="connsiteY189" fmla="*/ 1300480 h 2641600"/>
                <a:gd name="connsiteX190" fmla="*/ 1950720 w 1955800"/>
                <a:gd name="connsiteY190" fmla="*/ 1336040 h 2641600"/>
                <a:gd name="connsiteX191" fmla="*/ 1955800 w 1955800"/>
                <a:gd name="connsiteY191" fmla="*/ 1351280 h 2641600"/>
                <a:gd name="connsiteX192" fmla="*/ 1950720 w 1955800"/>
                <a:gd name="connsiteY192" fmla="*/ 1402080 h 2641600"/>
                <a:gd name="connsiteX193" fmla="*/ 1925320 w 1955800"/>
                <a:gd name="connsiteY193" fmla="*/ 1432560 h 2641600"/>
                <a:gd name="connsiteX194" fmla="*/ 1910080 w 1955800"/>
                <a:gd name="connsiteY194" fmla="*/ 1442720 h 2641600"/>
                <a:gd name="connsiteX195" fmla="*/ 1889760 w 1955800"/>
                <a:gd name="connsiteY195" fmla="*/ 1447800 h 2641600"/>
                <a:gd name="connsiteX196" fmla="*/ 1874520 w 1955800"/>
                <a:gd name="connsiteY196" fmla="*/ 1452880 h 2641600"/>
                <a:gd name="connsiteX197" fmla="*/ 1854200 w 1955800"/>
                <a:gd name="connsiteY197" fmla="*/ 1463040 h 2641600"/>
                <a:gd name="connsiteX198" fmla="*/ 1818640 w 1955800"/>
                <a:gd name="connsiteY198" fmla="*/ 1478280 h 2641600"/>
                <a:gd name="connsiteX199" fmla="*/ 1767840 w 1955800"/>
                <a:gd name="connsiteY199" fmla="*/ 1513840 h 2641600"/>
                <a:gd name="connsiteX200" fmla="*/ 1752600 w 1955800"/>
                <a:gd name="connsiteY200" fmla="*/ 1529080 h 2641600"/>
                <a:gd name="connsiteX201" fmla="*/ 1722120 w 1955800"/>
                <a:gd name="connsiteY201" fmla="*/ 1549400 h 2641600"/>
                <a:gd name="connsiteX202" fmla="*/ 1706880 w 1955800"/>
                <a:gd name="connsiteY202" fmla="*/ 1559560 h 2641600"/>
                <a:gd name="connsiteX203" fmla="*/ 1691640 w 1955800"/>
                <a:gd name="connsiteY203" fmla="*/ 1590040 h 2641600"/>
                <a:gd name="connsiteX204" fmla="*/ 1671320 w 1955800"/>
                <a:gd name="connsiteY204" fmla="*/ 1630680 h 2641600"/>
                <a:gd name="connsiteX205" fmla="*/ 1645920 w 1955800"/>
                <a:gd name="connsiteY205" fmla="*/ 1691640 h 2641600"/>
                <a:gd name="connsiteX206" fmla="*/ 1630680 w 1955800"/>
                <a:gd name="connsiteY206" fmla="*/ 1706880 h 2641600"/>
                <a:gd name="connsiteX207" fmla="*/ 1600200 w 1955800"/>
                <a:gd name="connsiteY207" fmla="*/ 1737360 h 2641600"/>
                <a:gd name="connsiteX208" fmla="*/ 1579880 w 1955800"/>
                <a:gd name="connsiteY208" fmla="*/ 1767840 h 2641600"/>
                <a:gd name="connsiteX209" fmla="*/ 1564640 w 1955800"/>
                <a:gd name="connsiteY209" fmla="*/ 1808480 h 2641600"/>
                <a:gd name="connsiteX210" fmla="*/ 1559560 w 1955800"/>
                <a:gd name="connsiteY210" fmla="*/ 1874520 h 2641600"/>
                <a:gd name="connsiteX211" fmla="*/ 1554480 w 1955800"/>
                <a:gd name="connsiteY211" fmla="*/ 1889760 h 2641600"/>
                <a:gd name="connsiteX212" fmla="*/ 1559560 w 1955800"/>
                <a:gd name="connsiteY212" fmla="*/ 2062480 h 2641600"/>
                <a:gd name="connsiteX213" fmla="*/ 1574800 w 1955800"/>
                <a:gd name="connsiteY213" fmla="*/ 2138680 h 2641600"/>
                <a:gd name="connsiteX214" fmla="*/ 1579880 w 1955800"/>
                <a:gd name="connsiteY214" fmla="*/ 2153920 h 2641600"/>
                <a:gd name="connsiteX215" fmla="*/ 1584960 w 1955800"/>
                <a:gd name="connsiteY215" fmla="*/ 2174240 h 2641600"/>
                <a:gd name="connsiteX216" fmla="*/ 1600200 w 1955800"/>
                <a:gd name="connsiteY216" fmla="*/ 2184400 h 2641600"/>
                <a:gd name="connsiteX217" fmla="*/ 1620520 w 1955800"/>
                <a:gd name="connsiteY217" fmla="*/ 2214880 h 2641600"/>
                <a:gd name="connsiteX218" fmla="*/ 1625600 w 1955800"/>
                <a:gd name="connsiteY218" fmla="*/ 2230120 h 2641600"/>
                <a:gd name="connsiteX219" fmla="*/ 1635760 w 1955800"/>
                <a:gd name="connsiteY219" fmla="*/ 2245360 h 2641600"/>
                <a:gd name="connsiteX220" fmla="*/ 1645920 w 1955800"/>
                <a:gd name="connsiteY220" fmla="*/ 2280920 h 2641600"/>
                <a:gd name="connsiteX221" fmla="*/ 1656080 w 1955800"/>
                <a:gd name="connsiteY221" fmla="*/ 2296160 h 2641600"/>
                <a:gd name="connsiteX222" fmla="*/ 1661160 w 1955800"/>
                <a:gd name="connsiteY222" fmla="*/ 2311400 h 2641600"/>
                <a:gd name="connsiteX223" fmla="*/ 1600200 w 1955800"/>
                <a:gd name="connsiteY223" fmla="*/ 2331720 h 2641600"/>
                <a:gd name="connsiteX224" fmla="*/ 1584960 w 1955800"/>
                <a:gd name="connsiteY224" fmla="*/ 2336800 h 2641600"/>
                <a:gd name="connsiteX225" fmla="*/ 1559560 w 1955800"/>
                <a:gd name="connsiteY225" fmla="*/ 2341880 h 2641600"/>
                <a:gd name="connsiteX226" fmla="*/ 1544320 w 1955800"/>
                <a:gd name="connsiteY226" fmla="*/ 2346960 h 2641600"/>
                <a:gd name="connsiteX227" fmla="*/ 1503680 w 1955800"/>
                <a:gd name="connsiteY227" fmla="*/ 2357120 h 2641600"/>
                <a:gd name="connsiteX228" fmla="*/ 1468120 w 1955800"/>
                <a:gd name="connsiteY228" fmla="*/ 2367280 h 2641600"/>
                <a:gd name="connsiteX229" fmla="*/ 1407160 w 1955800"/>
                <a:gd name="connsiteY229" fmla="*/ 2357120 h 2641600"/>
                <a:gd name="connsiteX230" fmla="*/ 1397000 w 1955800"/>
                <a:gd name="connsiteY230" fmla="*/ 2326640 h 2641600"/>
                <a:gd name="connsiteX231" fmla="*/ 1391920 w 1955800"/>
                <a:gd name="connsiteY231" fmla="*/ 2306320 h 2641600"/>
                <a:gd name="connsiteX232" fmla="*/ 1386840 w 1955800"/>
                <a:gd name="connsiteY232" fmla="*/ 2265680 h 2641600"/>
                <a:gd name="connsiteX233" fmla="*/ 1371600 w 1955800"/>
                <a:gd name="connsiteY233" fmla="*/ 2245360 h 2641600"/>
                <a:gd name="connsiteX234" fmla="*/ 1346200 w 1955800"/>
                <a:gd name="connsiteY234" fmla="*/ 2214880 h 2641600"/>
                <a:gd name="connsiteX235" fmla="*/ 1290320 w 1955800"/>
                <a:gd name="connsiteY235" fmla="*/ 2199640 h 2641600"/>
                <a:gd name="connsiteX236" fmla="*/ 1270000 w 1955800"/>
                <a:gd name="connsiteY236" fmla="*/ 2194560 h 2641600"/>
                <a:gd name="connsiteX237" fmla="*/ 1112520 w 1955800"/>
                <a:gd name="connsiteY237" fmla="*/ 2184400 h 2641600"/>
                <a:gd name="connsiteX238" fmla="*/ 1041400 w 1955800"/>
                <a:gd name="connsiteY238" fmla="*/ 2189480 h 2641600"/>
                <a:gd name="connsiteX239" fmla="*/ 1010920 w 1955800"/>
                <a:gd name="connsiteY239" fmla="*/ 2204720 h 2641600"/>
                <a:gd name="connsiteX240" fmla="*/ 980440 w 1955800"/>
                <a:gd name="connsiteY240" fmla="*/ 2214880 h 2641600"/>
                <a:gd name="connsiteX241" fmla="*/ 944880 w 1955800"/>
                <a:gd name="connsiteY241" fmla="*/ 2225040 h 2641600"/>
                <a:gd name="connsiteX242" fmla="*/ 894080 w 1955800"/>
                <a:gd name="connsiteY242" fmla="*/ 2245360 h 2641600"/>
                <a:gd name="connsiteX243" fmla="*/ 878840 w 1955800"/>
                <a:gd name="connsiteY243" fmla="*/ 2255520 h 2641600"/>
                <a:gd name="connsiteX244" fmla="*/ 863600 w 1955800"/>
                <a:gd name="connsiteY244" fmla="*/ 2260600 h 2641600"/>
                <a:gd name="connsiteX245" fmla="*/ 833120 w 1955800"/>
                <a:gd name="connsiteY245" fmla="*/ 2280920 h 2641600"/>
                <a:gd name="connsiteX246" fmla="*/ 802640 w 1955800"/>
                <a:gd name="connsiteY246" fmla="*/ 2306320 h 2641600"/>
                <a:gd name="connsiteX247" fmla="*/ 777240 w 1955800"/>
                <a:gd name="connsiteY247" fmla="*/ 2326640 h 2641600"/>
                <a:gd name="connsiteX248" fmla="*/ 756920 w 1955800"/>
                <a:gd name="connsiteY248" fmla="*/ 2341880 h 2641600"/>
                <a:gd name="connsiteX249" fmla="*/ 741680 w 1955800"/>
                <a:gd name="connsiteY249" fmla="*/ 2352040 h 2641600"/>
                <a:gd name="connsiteX250" fmla="*/ 726440 w 1955800"/>
                <a:gd name="connsiteY250" fmla="*/ 2382520 h 2641600"/>
                <a:gd name="connsiteX251" fmla="*/ 716280 w 1955800"/>
                <a:gd name="connsiteY251" fmla="*/ 2423160 h 2641600"/>
                <a:gd name="connsiteX252" fmla="*/ 695960 w 1955800"/>
                <a:gd name="connsiteY252" fmla="*/ 2438400 h 2641600"/>
                <a:gd name="connsiteX253" fmla="*/ 670560 w 1955800"/>
                <a:gd name="connsiteY253" fmla="*/ 2458720 h 2641600"/>
                <a:gd name="connsiteX254" fmla="*/ 640080 w 1955800"/>
                <a:gd name="connsiteY254" fmla="*/ 2489200 h 2641600"/>
                <a:gd name="connsiteX255" fmla="*/ 619760 w 1955800"/>
                <a:gd name="connsiteY255" fmla="*/ 2519680 h 2641600"/>
                <a:gd name="connsiteX256" fmla="*/ 614680 w 1955800"/>
                <a:gd name="connsiteY256" fmla="*/ 2545080 h 2641600"/>
                <a:gd name="connsiteX257" fmla="*/ 599440 w 1955800"/>
                <a:gd name="connsiteY257" fmla="*/ 2590800 h 2641600"/>
                <a:gd name="connsiteX258" fmla="*/ 594360 w 1955800"/>
                <a:gd name="connsiteY258" fmla="*/ 2606040 h 2641600"/>
                <a:gd name="connsiteX259" fmla="*/ 574040 w 1955800"/>
                <a:gd name="connsiteY259" fmla="*/ 2641600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1955800" h="2641600">
                  <a:moveTo>
                    <a:pt x="574040" y="2641600"/>
                  </a:moveTo>
                  <a:cubicBezTo>
                    <a:pt x="562187" y="2626360"/>
                    <a:pt x="547114" y="2613149"/>
                    <a:pt x="538480" y="2595880"/>
                  </a:cubicBezTo>
                  <a:cubicBezTo>
                    <a:pt x="525107" y="2569134"/>
                    <a:pt x="533675" y="2580915"/>
                    <a:pt x="513080" y="2560320"/>
                  </a:cubicBezTo>
                  <a:cubicBezTo>
                    <a:pt x="502507" y="2518030"/>
                    <a:pt x="515381" y="2559842"/>
                    <a:pt x="497840" y="2524760"/>
                  </a:cubicBezTo>
                  <a:cubicBezTo>
                    <a:pt x="495445" y="2519971"/>
                    <a:pt x="494869" y="2514442"/>
                    <a:pt x="492760" y="2509520"/>
                  </a:cubicBezTo>
                  <a:cubicBezTo>
                    <a:pt x="489777" y="2502559"/>
                    <a:pt x="485987" y="2495973"/>
                    <a:pt x="482600" y="2489200"/>
                  </a:cubicBezTo>
                  <a:cubicBezTo>
                    <a:pt x="484293" y="2458720"/>
                    <a:pt x="481968" y="2427748"/>
                    <a:pt x="487680" y="2397760"/>
                  </a:cubicBezTo>
                  <a:cubicBezTo>
                    <a:pt x="489024" y="2390703"/>
                    <a:pt x="498509" y="2388191"/>
                    <a:pt x="502920" y="2382520"/>
                  </a:cubicBezTo>
                  <a:cubicBezTo>
                    <a:pt x="510417" y="2372881"/>
                    <a:pt x="519379" y="2363624"/>
                    <a:pt x="523240" y="2352040"/>
                  </a:cubicBezTo>
                  <a:lnTo>
                    <a:pt x="533400" y="2321560"/>
                  </a:lnTo>
                  <a:cubicBezTo>
                    <a:pt x="535093" y="2316480"/>
                    <a:pt x="536085" y="2311109"/>
                    <a:pt x="538480" y="2306320"/>
                  </a:cubicBezTo>
                  <a:cubicBezTo>
                    <a:pt x="541867" y="2299547"/>
                    <a:pt x="545828" y="2293031"/>
                    <a:pt x="548640" y="2286000"/>
                  </a:cubicBezTo>
                  <a:cubicBezTo>
                    <a:pt x="552617" y="2276056"/>
                    <a:pt x="558800" y="2255520"/>
                    <a:pt x="558800" y="2255520"/>
                  </a:cubicBezTo>
                  <a:cubicBezTo>
                    <a:pt x="559219" y="2251329"/>
                    <a:pt x="565591" y="2180390"/>
                    <a:pt x="568960" y="2169160"/>
                  </a:cubicBezTo>
                  <a:cubicBezTo>
                    <a:pt x="570714" y="2163312"/>
                    <a:pt x="575733" y="2159000"/>
                    <a:pt x="579120" y="2153920"/>
                  </a:cubicBezTo>
                  <a:cubicBezTo>
                    <a:pt x="580813" y="2145453"/>
                    <a:pt x="580339" y="2136243"/>
                    <a:pt x="584200" y="2128520"/>
                  </a:cubicBezTo>
                  <a:cubicBezTo>
                    <a:pt x="610499" y="2075922"/>
                    <a:pt x="591334" y="2168078"/>
                    <a:pt x="619760" y="2082800"/>
                  </a:cubicBezTo>
                  <a:cubicBezTo>
                    <a:pt x="628717" y="2055929"/>
                    <a:pt x="622768" y="2076418"/>
                    <a:pt x="629920" y="2037080"/>
                  </a:cubicBezTo>
                  <a:cubicBezTo>
                    <a:pt x="631465" y="2028585"/>
                    <a:pt x="633127" y="2020109"/>
                    <a:pt x="635000" y="2011680"/>
                  </a:cubicBezTo>
                  <a:cubicBezTo>
                    <a:pt x="636515" y="2004864"/>
                    <a:pt x="638932" y="1998247"/>
                    <a:pt x="640080" y="1991360"/>
                  </a:cubicBezTo>
                  <a:cubicBezTo>
                    <a:pt x="642324" y="1977894"/>
                    <a:pt x="642916" y="1964186"/>
                    <a:pt x="645160" y="1950720"/>
                  </a:cubicBezTo>
                  <a:cubicBezTo>
                    <a:pt x="653208" y="1902431"/>
                    <a:pt x="647790" y="1961476"/>
                    <a:pt x="655320" y="1905000"/>
                  </a:cubicBezTo>
                  <a:cubicBezTo>
                    <a:pt x="657569" y="1888131"/>
                    <a:pt x="658101" y="1871062"/>
                    <a:pt x="660400" y="1854200"/>
                  </a:cubicBezTo>
                  <a:cubicBezTo>
                    <a:pt x="669492" y="1787523"/>
                    <a:pt x="667562" y="1812267"/>
                    <a:pt x="675640" y="1767840"/>
                  </a:cubicBezTo>
                  <a:cubicBezTo>
                    <a:pt x="677483" y="1757706"/>
                    <a:pt x="678877" y="1747494"/>
                    <a:pt x="680720" y="1737360"/>
                  </a:cubicBezTo>
                  <a:cubicBezTo>
                    <a:pt x="682265" y="1728865"/>
                    <a:pt x="684255" y="1720455"/>
                    <a:pt x="685800" y="1711960"/>
                  </a:cubicBezTo>
                  <a:cubicBezTo>
                    <a:pt x="695634" y="1657872"/>
                    <a:pt x="685049" y="1704804"/>
                    <a:pt x="701040" y="1640840"/>
                  </a:cubicBezTo>
                  <a:cubicBezTo>
                    <a:pt x="702733" y="1634067"/>
                    <a:pt x="702247" y="1626329"/>
                    <a:pt x="706120" y="1620520"/>
                  </a:cubicBezTo>
                  <a:lnTo>
                    <a:pt x="716280" y="1605280"/>
                  </a:lnTo>
                  <a:cubicBezTo>
                    <a:pt x="735141" y="1539268"/>
                    <a:pt x="715301" y="1597077"/>
                    <a:pt x="741680" y="1544320"/>
                  </a:cubicBezTo>
                  <a:cubicBezTo>
                    <a:pt x="762712" y="1502256"/>
                    <a:pt x="727803" y="1557516"/>
                    <a:pt x="756920" y="1513840"/>
                  </a:cubicBezTo>
                  <a:cubicBezTo>
                    <a:pt x="758613" y="1507067"/>
                    <a:pt x="759549" y="1500057"/>
                    <a:pt x="762000" y="1493520"/>
                  </a:cubicBezTo>
                  <a:cubicBezTo>
                    <a:pt x="764659" y="1486429"/>
                    <a:pt x="770323" y="1480547"/>
                    <a:pt x="772160" y="1473200"/>
                  </a:cubicBezTo>
                  <a:cubicBezTo>
                    <a:pt x="775471" y="1459956"/>
                    <a:pt x="775309" y="1446075"/>
                    <a:pt x="777240" y="1432560"/>
                  </a:cubicBezTo>
                  <a:cubicBezTo>
                    <a:pt x="778697" y="1422363"/>
                    <a:pt x="780477" y="1412214"/>
                    <a:pt x="782320" y="1402080"/>
                  </a:cubicBezTo>
                  <a:cubicBezTo>
                    <a:pt x="783865" y="1393585"/>
                    <a:pt x="785306" y="1385057"/>
                    <a:pt x="787400" y="1376680"/>
                  </a:cubicBezTo>
                  <a:cubicBezTo>
                    <a:pt x="788699" y="1371485"/>
                    <a:pt x="791318" y="1366667"/>
                    <a:pt x="792480" y="1361440"/>
                  </a:cubicBezTo>
                  <a:cubicBezTo>
                    <a:pt x="794714" y="1351385"/>
                    <a:pt x="795717" y="1341094"/>
                    <a:pt x="797560" y="1330960"/>
                  </a:cubicBezTo>
                  <a:cubicBezTo>
                    <a:pt x="799105" y="1322465"/>
                    <a:pt x="801221" y="1314077"/>
                    <a:pt x="802640" y="1305560"/>
                  </a:cubicBezTo>
                  <a:cubicBezTo>
                    <a:pt x="804608" y="1293749"/>
                    <a:pt x="804431" y="1281513"/>
                    <a:pt x="807720" y="1270000"/>
                  </a:cubicBezTo>
                  <a:cubicBezTo>
                    <a:pt x="811263" y="1257600"/>
                    <a:pt x="818331" y="1246476"/>
                    <a:pt x="822960" y="1234440"/>
                  </a:cubicBezTo>
                  <a:cubicBezTo>
                    <a:pt x="826805" y="1224444"/>
                    <a:pt x="829733" y="1214120"/>
                    <a:pt x="833120" y="1203960"/>
                  </a:cubicBezTo>
                  <a:cubicBezTo>
                    <a:pt x="834813" y="1198880"/>
                    <a:pt x="835805" y="1193509"/>
                    <a:pt x="838200" y="1188720"/>
                  </a:cubicBezTo>
                  <a:cubicBezTo>
                    <a:pt x="845469" y="1174181"/>
                    <a:pt x="849703" y="1168109"/>
                    <a:pt x="853440" y="1153160"/>
                  </a:cubicBezTo>
                  <a:cubicBezTo>
                    <a:pt x="855534" y="1144783"/>
                    <a:pt x="856426" y="1136137"/>
                    <a:pt x="858520" y="1127760"/>
                  </a:cubicBezTo>
                  <a:cubicBezTo>
                    <a:pt x="859819" y="1122565"/>
                    <a:pt x="862129" y="1117669"/>
                    <a:pt x="863600" y="1112520"/>
                  </a:cubicBezTo>
                  <a:cubicBezTo>
                    <a:pt x="865518" y="1105807"/>
                    <a:pt x="867165" y="1099016"/>
                    <a:pt x="868680" y="1092200"/>
                  </a:cubicBezTo>
                  <a:cubicBezTo>
                    <a:pt x="871762" y="1078330"/>
                    <a:pt x="872920" y="1064584"/>
                    <a:pt x="878840" y="1051560"/>
                  </a:cubicBezTo>
                  <a:cubicBezTo>
                    <a:pt x="885107" y="1037772"/>
                    <a:pt x="895487" y="1025613"/>
                    <a:pt x="899160" y="1010920"/>
                  </a:cubicBezTo>
                  <a:cubicBezTo>
                    <a:pt x="900853" y="1004147"/>
                    <a:pt x="901490" y="997017"/>
                    <a:pt x="904240" y="990600"/>
                  </a:cubicBezTo>
                  <a:cubicBezTo>
                    <a:pt x="906716" y="984822"/>
                    <a:pt x="927905" y="957353"/>
                    <a:pt x="929640" y="955040"/>
                  </a:cubicBezTo>
                  <a:cubicBezTo>
                    <a:pt x="931333" y="949960"/>
                    <a:pt x="933421" y="944995"/>
                    <a:pt x="934720" y="939800"/>
                  </a:cubicBezTo>
                  <a:cubicBezTo>
                    <a:pt x="936814" y="931423"/>
                    <a:pt x="936768" y="922485"/>
                    <a:pt x="939800" y="914400"/>
                  </a:cubicBezTo>
                  <a:cubicBezTo>
                    <a:pt x="941944" y="908683"/>
                    <a:pt x="947230" y="904621"/>
                    <a:pt x="949960" y="899160"/>
                  </a:cubicBezTo>
                  <a:cubicBezTo>
                    <a:pt x="954020" y="891040"/>
                    <a:pt x="957950" y="871196"/>
                    <a:pt x="960120" y="863600"/>
                  </a:cubicBezTo>
                  <a:cubicBezTo>
                    <a:pt x="961591" y="858451"/>
                    <a:pt x="963507" y="853440"/>
                    <a:pt x="965200" y="848360"/>
                  </a:cubicBezTo>
                  <a:cubicBezTo>
                    <a:pt x="963507" y="816187"/>
                    <a:pt x="962689" y="783955"/>
                    <a:pt x="960120" y="751840"/>
                  </a:cubicBezTo>
                  <a:cubicBezTo>
                    <a:pt x="959081" y="738855"/>
                    <a:pt x="952265" y="701957"/>
                    <a:pt x="944880" y="690880"/>
                  </a:cubicBezTo>
                  <a:cubicBezTo>
                    <a:pt x="941493" y="685800"/>
                    <a:pt x="937749" y="680941"/>
                    <a:pt x="934720" y="675640"/>
                  </a:cubicBezTo>
                  <a:cubicBezTo>
                    <a:pt x="930963" y="669065"/>
                    <a:pt x="929408" y="661138"/>
                    <a:pt x="924560" y="655320"/>
                  </a:cubicBezTo>
                  <a:cubicBezTo>
                    <a:pt x="920651" y="650630"/>
                    <a:pt x="914010" y="649069"/>
                    <a:pt x="909320" y="645160"/>
                  </a:cubicBezTo>
                  <a:cubicBezTo>
                    <a:pt x="892468" y="631116"/>
                    <a:pt x="897759" y="629220"/>
                    <a:pt x="878840" y="619760"/>
                  </a:cubicBezTo>
                  <a:cubicBezTo>
                    <a:pt x="855487" y="608083"/>
                    <a:pt x="855756" y="610987"/>
                    <a:pt x="833120" y="604520"/>
                  </a:cubicBezTo>
                  <a:cubicBezTo>
                    <a:pt x="827971" y="603049"/>
                    <a:pt x="823162" y="600320"/>
                    <a:pt x="817880" y="599440"/>
                  </a:cubicBezTo>
                  <a:cubicBezTo>
                    <a:pt x="802755" y="596919"/>
                    <a:pt x="787400" y="596053"/>
                    <a:pt x="772160" y="594360"/>
                  </a:cubicBezTo>
                  <a:cubicBezTo>
                    <a:pt x="765387" y="592667"/>
                    <a:pt x="758686" y="590649"/>
                    <a:pt x="751840" y="589280"/>
                  </a:cubicBezTo>
                  <a:cubicBezTo>
                    <a:pt x="741740" y="587260"/>
                    <a:pt x="731415" y="586434"/>
                    <a:pt x="721360" y="584200"/>
                  </a:cubicBezTo>
                  <a:cubicBezTo>
                    <a:pt x="716133" y="583038"/>
                    <a:pt x="711286" y="580529"/>
                    <a:pt x="706120" y="579120"/>
                  </a:cubicBezTo>
                  <a:cubicBezTo>
                    <a:pt x="692648" y="575446"/>
                    <a:pt x="665480" y="568960"/>
                    <a:pt x="665480" y="568960"/>
                  </a:cubicBezTo>
                  <a:cubicBezTo>
                    <a:pt x="660400" y="565573"/>
                    <a:pt x="655701" y="561530"/>
                    <a:pt x="650240" y="558800"/>
                  </a:cubicBezTo>
                  <a:cubicBezTo>
                    <a:pt x="645451" y="556405"/>
                    <a:pt x="640014" y="555600"/>
                    <a:pt x="635000" y="553720"/>
                  </a:cubicBezTo>
                  <a:cubicBezTo>
                    <a:pt x="626462" y="550518"/>
                    <a:pt x="617933" y="547264"/>
                    <a:pt x="609600" y="543560"/>
                  </a:cubicBezTo>
                  <a:cubicBezTo>
                    <a:pt x="571936" y="526820"/>
                    <a:pt x="605342" y="538754"/>
                    <a:pt x="574040" y="528320"/>
                  </a:cubicBezTo>
                  <a:cubicBezTo>
                    <a:pt x="568960" y="523240"/>
                    <a:pt x="564778" y="517065"/>
                    <a:pt x="558800" y="513080"/>
                  </a:cubicBezTo>
                  <a:cubicBezTo>
                    <a:pt x="554345" y="510110"/>
                    <a:pt x="547741" y="511345"/>
                    <a:pt x="543560" y="508000"/>
                  </a:cubicBezTo>
                  <a:cubicBezTo>
                    <a:pt x="538792" y="504186"/>
                    <a:pt x="538168" y="496574"/>
                    <a:pt x="533400" y="492760"/>
                  </a:cubicBezTo>
                  <a:cubicBezTo>
                    <a:pt x="529219" y="489415"/>
                    <a:pt x="522861" y="490244"/>
                    <a:pt x="518160" y="487680"/>
                  </a:cubicBezTo>
                  <a:cubicBezTo>
                    <a:pt x="504136" y="480030"/>
                    <a:pt x="492675" y="467332"/>
                    <a:pt x="477520" y="462280"/>
                  </a:cubicBezTo>
                  <a:cubicBezTo>
                    <a:pt x="472440" y="460587"/>
                    <a:pt x="467294" y="459080"/>
                    <a:pt x="462280" y="457200"/>
                  </a:cubicBezTo>
                  <a:cubicBezTo>
                    <a:pt x="453742" y="453998"/>
                    <a:pt x="445614" y="449660"/>
                    <a:pt x="436880" y="447040"/>
                  </a:cubicBezTo>
                  <a:cubicBezTo>
                    <a:pt x="428610" y="444559"/>
                    <a:pt x="419947" y="443653"/>
                    <a:pt x="411480" y="441960"/>
                  </a:cubicBezTo>
                  <a:cubicBezTo>
                    <a:pt x="386656" y="425411"/>
                    <a:pt x="401541" y="432168"/>
                    <a:pt x="360680" y="426720"/>
                  </a:cubicBezTo>
                  <a:lnTo>
                    <a:pt x="320040" y="421640"/>
                  </a:lnTo>
                  <a:cubicBezTo>
                    <a:pt x="309843" y="420183"/>
                    <a:pt x="299797" y="417697"/>
                    <a:pt x="289560" y="416560"/>
                  </a:cubicBezTo>
                  <a:cubicBezTo>
                    <a:pt x="254058" y="412615"/>
                    <a:pt x="182880" y="406400"/>
                    <a:pt x="182880" y="406400"/>
                  </a:cubicBezTo>
                  <a:cubicBezTo>
                    <a:pt x="176107" y="404707"/>
                    <a:pt x="169376" y="402835"/>
                    <a:pt x="162560" y="401320"/>
                  </a:cubicBezTo>
                  <a:cubicBezTo>
                    <a:pt x="154131" y="399447"/>
                    <a:pt x="145537" y="398334"/>
                    <a:pt x="137160" y="396240"/>
                  </a:cubicBezTo>
                  <a:cubicBezTo>
                    <a:pt x="128367" y="394042"/>
                    <a:pt x="101181" y="383331"/>
                    <a:pt x="96520" y="381000"/>
                  </a:cubicBezTo>
                  <a:cubicBezTo>
                    <a:pt x="91059" y="378270"/>
                    <a:pt x="86360" y="374227"/>
                    <a:pt x="81280" y="370840"/>
                  </a:cubicBezTo>
                  <a:cubicBezTo>
                    <a:pt x="77893" y="364067"/>
                    <a:pt x="74103" y="357481"/>
                    <a:pt x="71120" y="350520"/>
                  </a:cubicBezTo>
                  <a:cubicBezTo>
                    <a:pt x="69011" y="345598"/>
                    <a:pt x="69010" y="339735"/>
                    <a:pt x="66040" y="335280"/>
                  </a:cubicBezTo>
                  <a:cubicBezTo>
                    <a:pt x="62055" y="329302"/>
                    <a:pt x="54976" y="325886"/>
                    <a:pt x="50800" y="320040"/>
                  </a:cubicBezTo>
                  <a:cubicBezTo>
                    <a:pt x="46398" y="313878"/>
                    <a:pt x="45042" y="305882"/>
                    <a:pt x="40640" y="299720"/>
                  </a:cubicBezTo>
                  <a:cubicBezTo>
                    <a:pt x="26566" y="280016"/>
                    <a:pt x="24725" y="290582"/>
                    <a:pt x="15240" y="269240"/>
                  </a:cubicBezTo>
                  <a:cubicBezTo>
                    <a:pt x="10890" y="259453"/>
                    <a:pt x="8467" y="248920"/>
                    <a:pt x="5080" y="238760"/>
                  </a:cubicBezTo>
                  <a:lnTo>
                    <a:pt x="0" y="223520"/>
                  </a:lnTo>
                  <a:cubicBezTo>
                    <a:pt x="1693" y="218440"/>
                    <a:pt x="1735" y="212461"/>
                    <a:pt x="5080" y="208280"/>
                  </a:cubicBezTo>
                  <a:cubicBezTo>
                    <a:pt x="11532" y="200215"/>
                    <a:pt x="26143" y="195608"/>
                    <a:pt x="35560" y="193040"/>
                  </a:cubicBezTo>
                  <a:cubicBezTo>
                    <a:pt x="49032" y="189366"/>
                    <a:pt x="62508" y="185618"/>
                    <a:pt x="76200" y="182880"/>
                  </a:cubicBezTo>
                  <a:cubicBezTo>
                    <a:pt x="84667" y="181187"/>
                    <a:pt x="93223" y="179894"/>
                    <a:pt x="101600" y="177800"/>
                  </a:cubicBezTo>
                  <a:cubicBezTo>
                    <a:pt x="106795" y="176501"/>
                    <a:pt x="111518" y="173311"/>
                    <a:pt x="116840" y="172720"/>
                  </a:cubicBezTo>
                  <a:cubicBezTo>
                    <a:pt x="142141" y="169909"/>
                    <a:pt x="167640" y="169333"/>
                    <a:pt x="193040" y="167640"/>
                  </a:cubicBezTo>
                  <a:cubicBezTo>
                    <a:pt x="204893" y="169333"/>
                    <a:pt x="216859" y="170372"/>
                    <a:pt x="228600" y="172720"/>
                  </a:cubicBezTo>
                  <a:cubicBezTo>
                    <a:pt x="233851" y="173770"/>
                    <a:pt x="239659" y="174455"/>
                    <a:pt x="243840" y="177800"/>
                  </a:cubicBezTo>
                  <a:cubicBezTo>
                    <a:pt x="248608" y="181614"/>
                    <a:pt x="250613" y="187960"/>
                    <a:pt x="254000" y="193040"/>
                  </a:cubicBezTo>
                  <a:cubicBezTo>
                    <a:pt x="270933" y="191347"/>
                    <a:pt x="288535" y="192965"/>
                    <a:pt x="304800" y="187960"/>
                  </a:cubicBezTo>
                  <a:cubicBezTo>
                    <a:pt x="311667" y="185847"/>
                    <a:pt x="315441" y="178239"/>
                    <a:pt x="320040" y="172720"/>
                  </a:cubicBezTo>
                  <a:cubicBezTo>
                    <a:pt x="331746" y="158672"/>
                    <a:pt x="333178" y="150035"/>
                    <a:pt x="340360" y="132080"/>
                  </a:cubicBezTo>
                  <a:cubicBezTo>
                    <a:pt x="343747" y="113453"/>
                    <a:pt x="341611" y="92905"/>
                    <a:pt x="350520" y="76200"/>
                  </a:cubicBezTo>
                  <a:cubicBezTo>
                    <a:pt x="356266" y="65426"/>
                    <a:pt x="381000" y="55880"/>
                    <a:pt x="381000" y="55880"/>
                  </a:cubicBezTo>
                  <a:cubicBezTo>
                    <a:pt x="399773" y="27721"/>
                    <a:pt x="380419" y="49994"/>
                    <a:pt x="406400" y="35560"/>
                  </a:cubicBezTo>
                  <a:cubicBezTo>
                    <a:pt x="417074" y="29630"/>
                    <a:pt x="425958" y="20701"/>
                    <a:pt x="436880" y="15240"/>
                  </a:cubicBezTo>
                  <a:cubicBezTo>
                    <a:pt x="461989" y="2685"/>
                    <a:pt x="450016" y="7475"/>
                    <a:pt x="472440" y="0"/>
                  </a:cubicBezTo>
                  <a:cubicBezTo>
                    <a:pt x="482101" y="1932"/>
                    <a:pt x="513588" y="-508"/>
                    <a:pt x="492760" y="20320"/>
                  </a:cubicBezTo>
                  <a:cubicBezTo>
                    <a:pt x="484126" y="28954"/>
                    <a:pt x="472440" y="33867"/>
                    <a:pt x="462280" y="40640"/>
                  </a:cubicBezTo>
                  <a:lnTo>
                    <a:pt x="447040" y="50800"/>
                  </a:lnTo>
                  <a:cubicBezTo>
                    <a:pt x="440267" y="60960"/>
                    <a:pt x="424713" y="69235"/>
                    <a:pt x="426720" y="81280"/>
                  </a:cubicBezTo>
                  <a:cubicBezTo>
                    <a:pt x="428413" y="91440"/>
                    <a:pt x="427838" y="102252"/>
                    <a:pt x="431800" y="111760"/>
                  </a:cubicBezTo>
                  <a:cubicBezTo>
                    <a:pt x="444826" y="143022"/>
                    <a:pt x="456028" y="144845"/>
                    <a:pt x="482600" y="162560"/>
                  </a:cubicBezTo>
                  <a:lnTo>
                    <a:pt x="497840" y="172720"/>
                  </a:lnTo>
                  <a:cubicBezTo>
                    <a:pt x="502920" y="176107"/>
                    <a:pt x="507288" y="180949"/>
                    <a:pt x="513080" y="182880"/>
                  </a:cubicBezTo>
                  <a:lnTo>
                    <a:pt x="528320" y="187960"/>
                  </a:lnTo>
                  <a:cubicBezTo>
                    <a:pt x="532008" y="187345"/>
                    <a:pt x="565703" y="183358"/>
                    <a:pt x="574040" y="177800"/>
                  </a:cubicBezTo>
                  <a:cubicBezTo>
                    <a:pt x="607745" y="155330"/>
                    <a:pt x="571279" y="169020"/>
                    <a:pt x="604520" y="152400"/>
                  </a:cubicBezTo>
                  <a:cubicBezTo>
                    <a:pt x="639899" y="134711"/>
                    <a:pt x="635066" y="137996"/>
                    <a:pt x="670560" y="132080"/>
                  </a:cubicBezTo>
                  <a:cubicBezTo>
                    <a:pt x="688596" y="123062"/>
                    <a:pt x="690823" y="114597"/>
                    <a:pt x="706120" y="132080"/>
                  </a:cubicBezTo>
                  <a:cubicBezTo>
                    <a:pt x="714161" y="141270"/>
                    <a:pt x="719667" y="152400"/>
                    <a:pt x="726440" y="162560"/>
                  </a:cubicBezTo>
                  <a:lnTo>
                    <a:pt x="746760" y="193040"/>
                  </a:lnTo>
                  <a:cubicBezTo>
                    <a:pt x="754257" y="204285"/>
                    <a:pt x="760426" y="215697"/>
                    <a:pt x="772160" y="223520"/>
                  </a:cubicBezTo>
                  <a:cubicBezTo>
                    <a:pt x="776615" y="226490"/>
                    <a:pt x="782611" y="226205"/>
                    <a:pt x="787400" y="228600"/>
                  </a:cubicBezTo>
                  <a:cubicBezTo>
                    <a:pt x="792861" y="231330"/>
                    <a:pt x="797061" y="236280"/>
                    <a:pt x="802640" y="238760"/>
                  </a:cubicBezTo>
                  <a:cubicBezTo>
                    <a:pt x="830965" y="251349"/>
                    <a:pt x="841750" y="249999"/>
                    <a:pt x="873760" y="254000"/>
                  </a:cubicBezTo>
                  <a:cubicBezTo>
                    <a:pt x="892387" y="252307"/>
                    <a:pt x="911125" y="251565"/>
                    <a:pt x="929640" y="248920"/>
                  </a:cubicBezTo>
                  <a:cubicBezTo>
                    <a:pt x="934941" y="248163"/>
                    <a:pt x="940699" y="247185"/>
                    <a:pt x="944880" y="243840"/>
                  </a:cubicBezTo>
                  <a:cubicBezTo>
                    <a:pt x="949648" y="240026"/>
                    <a:pt x="950723" y="232917"/>
                    <a:pt x="955040" y="228600"/>
                  </a:cubicBezTo>
                  <a:cubicBezTo>
                    <a:pt x="959357" y="224283"/>
                    <a:pt x="965200" y="221827"/>
                    <a:pt x="970280" y="218440"/>
                  </a:cubicBezTo>
                  <a:cubicBezTo>
                    <a:pt x="987079" y="193242"/>
                    <a:pt x="971838" y="208321"/>
                    <a:pt x="1005840" y="198120"/>
                  </a:cubicBezTo>
                  <a:cubicBezTo>
                    <a:pt x="1014574" y="195500"/>
                    <a:pt x="1022589" y="190844"/>
                    <a:pt x="1031240" y="187960"/>
                  </a:cubicBezTo>
                  <a:cubicBezTo>
                    <a:pt x="1043629" y="183830"/>
                    <a:pt x="1064881" y="180484"/>
                    <a:pt x="1076960" y="177800"/>
                  </a:cubicBezTo>
                  <a:cubicBezTo>
                    <a:pt x="1083776" y="176285"/>
                    <a:pt x="1090507" y="174413"/>
                    <a:pt x="1097280" y="172720"/>
                  </a:cubicBezTo>
                  <a:cubicBezTo>
                    <a:pt x="1100441" y="201170"/>
                    <a:pt x="1100970" y="217961"/>
                    <a:pt x="1107440" y="243840"/>
                  </a:cubicBezTo>
                  <a:cubicBezTo>
                    <a:pt x="1108739" y="249035"/>
                    <a:pt x="1109919" y="254399"/>
                    <a:pt x="1112520" y="259080"/>
                  </a:cubicBezTo>
                  <a:cubicBezTo>
                    <a:pt x="1118450" y="269754"/>
                    <a:pt x="1128979" y="277976"/>
                    <a:pt x="1132840" y="289560"/>
                  </a:cubicBezTo>
                  <a:cubicBezTo>
                    <a:pt x="1134533" y="294640"/>
                    <a:pt x="1136449" y="299651"/>
                    <a:pt x="1137920" y="304800"/>
                  </a:cubicBezTo>
                  <a:cubicBezTo>
                    <a:pt x="1139838" y="311513"/>
                    <a:pt x="1140250" y="318703"/>
                    <a:pt x="1143000" y="325120"/>
                  </a:cubicBezTo>
                  <a:cubicBezTo>
                    <a:pt x="1145405" y="330732"/>
                    <a:pt x="1149773" y="335280"/>
                    <a:pt x="1153160" y="340360"/>
                  </a:cubicBezTo>
                  <a:cubicBezTo>
                    <a:pt x="1156670" y="389495"/>
                    <a:pt x="1155331" y="402017"/>
                    <a:pt x="1163320" y="441960"/>
                  </a:cubicBezTo>
                  <a:cubicBezTo>
                    <a:pt x="1164689" y="448806"/>
                    <a:pt x="1164936" y="456218"/>
                    <a:pt x="1168400" y="462280"/>
                  </a:cubicBezTo>
                  <a:cubicBezTo>
                    <a:pt x="1171964" y="468518"/>
                    <a:pt x="1178121" y="472921"/>
                    <a:pt x="1183640" y="477520"/>
                  </a:cubicBezTo>
                  <a:cubicBezTo>
                    <a:pt x="1188330" y="481429"/>
                    <a:pt x="1193301" y="485200"/>
                    <a:pt x="1198880" y="487680"/>
                  </a:cubicBezTo>
                  <a:cubicBezTo>
                    <a:pt x="1223031" y="498414"/>
                    <a:pt x="1234281" y="498660"/>
                    <a:pt x="1259840" y="502920"/>
                  </a:cubicBezTo>
                  <a:cubicBezTo>
                    <a:pt x="1264920" y="506307"/>
                    <a:pt x="1269501" y="510600"/>
                    <a:pt x="1275080" y="513080"/>
                  </a:cubicBezTo>
                  <a:cubicBezTo>
                    <a:pt x="1284867" y="517430"/>
                    <a:pt x="1296649" y="517299"/>
                    <a:pt x="1305560" y="523240"/>
                  </a:cubicBezTo>
                  <a:cubicBezTo>
                    <a:pt x="1325575" y="536584"/>
                    <a:pt x="1322262" y="536306"/>
                    <a:pt x="1351280" y="543560"/>
                  </a:cubicBezTo>
                  <a:cubicBezTo>
                    <a:pt x="1358053" y="545253"/>
                    <a:pt x="1364754" y="547271"/>
                    <a:pt x="1371600" y="548640"/>
                  </a:cubicBezTo>
                  <a:cubicBezTo>
                    <a:pt x="1381700" y="550660"/>
                    <a:pt x="1392025" y="551486"/>
                    <a:pt x="1402080" y="553720"/>
                  </a:cubicBezTo>
                  <a:cubicBezTo>
                    <a:pt x="1407307" y="554882"/>
                    <a:pt x="1412240" y="557107"/>
                    <a:pt x="1417320" y="558800"/>
                  </a:cubicBezTo>
                  <a:cubicBezTo>
                    <a:pt x="1419013" y="563880"/>
                    <a:pt x="1419430" y="569585"/>
                    <a:pt x="1422400" y="574040"/>
                  </a:cubicBezTo>
                  <a:cubicBezTo>
                    <a:pt x="1426385" y="580018"/>
                    <a:pt x="1432965" y="583825"/>
                    <a:pt x="1437640" y="589280"/>
                  </a:cubicBezTo>
                  <a:cubicBezTo>
                    <a:pt x="1443150" y="595708"/>
                    <a:pt x="1448025" y="602664"/>
                    <a:pt x="1452880" y="609600"/>
                  </a:cubicBezTo>
                  <a:cubicBezTo>
                    <a:pt x="1459882" y="619603"/>
                    <a:pt x="1473200" y="640080"/>
                    <a:pt x="1473200" y="640080"/>
                  </a:cubicBezTo>
                  <a:cubicBezTo>
                    <a:pt x="1471507" y="651933"/>
                    <a:pt x="1473075" y="664740"/>
                    <a:pt x="1468120" y="675640"/>
                  </a:cubicBezTo>
                  <a:cubicBezTo>
                    <a:pt x="1462764" y="687423"/>
                    <a:pt x="1443481" y="698840"/>
                    <a:pt x="1432560" y="706120"/>
                  </a:cubicBezTo>
                  <a:cubicBezTo>
                    <a:pt x="1429173" y="716280"/>
                    <a:pt x="1421511" y="725927"/>
                    <a:pt x="1422400" y="736600"/>
                  </a:cubicBezTo>
                  <a:cubicBezTo>
                    <a:pt x="1423429" y="748944"/>
                    <a:pt x="1423627" y="809356"/>
                    <a:pt x="1437640" y="828040"/>
                  </a:cubicBezTo>
                  <a:lnTo>
                    <a:pt x="1452880" y="848360"/>
                  </a:lnTo>
                  <a:cubicBezTo>
                    <a:pt x="1463453" y="890650"/>
                    <a:pt x="1450579" y="848838"/>
                    <a:pt x="1468120" y="883920"/>
                  </a:cubicBezTo>
                  <a:cubicBezTo>
                    <a:pt x="1470515" y="888709"/>
                    <a:pt x="1471320" y="894146"/>
                    <a:pt x="1473200" y="899160"/>
                  </a:cubicBezTo>
                  <a:cubicBezTo>
                    <a:pt x="1476402" y="907698"/>
                    <a:pt x="1479656" y="916227"/>
                    <a:pt x="1483360" y="924560"/>
                  </a:cubicBezTo>
                  <a:cubicBezTo>
                    <a:pt x="1486436" y="931480"/>
                    <a:pt x="1490861" y="937789"/>
                    <a:pt x="1493520" y="944880"/>
                  </a:cubicBezTo>
                  <a:cubicBezTo>
                    <a:pt x="1495971" y="951417"/>
                    <a:pt x="1495850" y="958783"/>
                    <a:pt x="1498600" y="965200"/>
                  </a:cubicBezTo>
                  <a:cubicBezTo>
                    <a:pt x="1501005" y="970812"/>
                    <a:pt x="1506030" y="974979"/>
                    <a:pt x="1508760" y="980440"/>
                  </a:cubicBezTo>
                  <a:cubicBezTo>
                    <a:pt x="1511155" y="985229"/>
                    <a:pt x="1511239" y="990999"/>
                    <a:pt x="1513840" y="995680"/>
                  </a:cubicBezTo>
                  <a:cubicBezTo>
                    <a:pt x="1529031" y="1023023"/>
                    <a:pt x="1530888" y="1022888"/>
                    <a:pt x="1549400" y="1041400"/>
                  </a:cubicBezTo>
                  <a:cubicBezTo>
                    <a:pt x="1551093" y="1046480"/>
                    <a:pt x="1551823" y="1051991"/>
                    <a:pt x="1554480" y="1056640"/>
                  </a:cubicBezTo>
                  <a:cubicBezTo>
                    <a:pt x="1571880" y="1087089"/>
                    <a:pt x="1565558" y="1067255"/>
                    <a:pt x="1584960" y="1092200"/>
                  </a:cubicBezTo>
                  <a:cubicBezTo>
                    <a:pt x="1592457" y="1101839"/>
                    <a:pt x="1595120" y="1115907"/>
                    <a:pt x="1605280" y="1122680"/>
                  </a:cubicBezTo>
                  <a:cubicBezTo>
                    <a:pt x="1615440" y="1129453"/>
                    <a:pt x="1624176" y="1139139"/>
                    <a:pt x="1635760" y="1143000"/>
                  </a:cubicBezTo>
                  <a:cubicBezTo>
                    <a:pt x="1640840" y="1144693"/>
                    <a:pt x="1646211" y="1145685"/>
                    <a:pt x="1651000" y="1148080"/>
                  </a:cubicBezTo>
                  <a:cubicBezTo>
                    <a:pt x="1656461" y="1150810"/>
                    <a:pt x="1660186" y="1157450"/>
                    <a:pt x="1666240" y="1158240"/>
                  </a:cubicBezTo>
                  <a:cubicBezTo>
                    <a:pt x="1699864" y="1162626"/>
                    <a:pt x="1733973" y="1161627"/>
                    <a:pt x="1767840" y="1163320"/>
                  </a:cubicBezTo>
                  <a:cubicBezTo>
                    <a:pt x="1774613" y="1166707"/>
                    <a:pt x="1782805" y="1168125"/>
                    <a:pt x="1788160" y="1173480"/>
                  </a:cubicBezTo>
                  <a:cubicBezTo>
                    <a:pt x="1815253" y="1200573"/>
                    <a:pt x="1767840" y="1180253"/>
                    <a:pt x="1808480" y="1193800"/>
                  </a:cubicBezTo>
                  <a:cubicBezTo>
                    <a:pt x="1815253" y="1198880"/>
                    <a:pt x="1821227" y="1205254"/>
                    <a:pt x="1828800" y="1209040"/>
                  </a:cubicBezTo>
                  <a:cubicBezTo>
                    <a:pt x="1838379" y="1213829"/>
                    <a:pt x="1850369" y="1213259"/>
                    <a:pt x="1859280" y="1219200"/>
                  </a:cubicBezTo>
                  <a:cubicBezTo>
                    <a:pt x="1864360" y="1222587"/>
                    <a:pt x="1869059" y="1226630"/>
                    <a:pt x="1874520" y="1229360"/>
                  </a:cubicBezTo>
                  <a:cubicBezTo>
                    <a:pt x="1879309" y="1231755"/>
                    <a:pt x="1885079" y="1231839"/>
                    <a:pt x="1889760" y="1234440"/>
                  </a:cubicBezTo>
                  <a:cubicBezTo>
                    <a:pt x="1900434" y="1240370"/>
                    <a:pt x="1920240" y="1254760"/>
                    <a:pt x="1920240" y="1254760"/>
                  </a:cubicBezTo>
                  <a:cubicBezTo>
                    <a:pt x="1923627" y="1259840"/>
                    <a:pt x="1927670" y="1264539"/>
                    <a:pt x="1930400" y="1270000"/>
                  </a:cubicBezTo>
                  <a:cubicBezTo>
                    <a:pt x="1951432" y="1312064"/>
                    <a:pt x="1916523" y="1256804"/>
                    <a:pt x="1945640" y="1300480"/>
                  </a:cubicBezTo>
                  <a:cubicBezTo>
                    <a:pt x="1947333" y="1312333"/>
                    <a:pt x="1948372" y="1324299"/>
                    <a:pt x="1950720" y="1336040"/>
                  </a:cubicBezTo>
                  <a:cubicBezTo>
                    <a:pt x="1951770" y="1341291"/>
                    <a:pt x="1955800" y="1345925"/>
                    <a:pt x="1955800" y="1351280"/>
                  </a:cubicBezTo>
                  <a:cubicBezTo>
                    <a:pt x="1955800" y="1368298"/>
                    <a:pt x="1954547" y="1385498"/>
                    <a:pt x="1950720" y="1402080"/>
                  </a:cubicBezTo>
                  <a:cubicBezTo>
                    <a:pt x="1948817" y="1410326"/>
                    <a:pt x="1930472" y="1428267"/>
                    <a:pt x="1925320" y="1432560"/>
                  </a:cubicBezTo>
                  <a:cubicBezTo>
                    <a:pt x="1920630" y="1436469"/>
                    <a:pt x="1915692" y="1440315"/>
                    <a:pt x="1910080" y="1442720"/>
                  </a:cubicBezTo>
                  <a:cubicBezTo>
                    <a:pt x="1903663" y="1445470"/>
                    <a:pt x="1896473" y="1445882"/>
                    <a:pt x="1889760" y="1447800"/>
                  </a:cubicBezTo>
                  <a:cubicBezTo>
                    <a:pt x="1884611" y="1449271"/>
                    <a:pt x="1879442" y="1450771"/>
                    <a:pt x="1874520" y="1452880"/>
                  </a:cubicBezTo>
                  <a:cubicBezTo>
                    <a:pt x="1867559" y="1455863"/>
                    <a:pt x="1861161" y="1460057"/>
                    <a:pt x="1854200" y="1463040"/>
                  </a:cubicBezTo>
                  <a:cubicBezTo>
                    <a:pt x="1829675" y="1473551"/>
                    <a:pt x="1846720" y="1461432"/>
                    <a:pt x="1818640" y="1478280"/>
                  </a:cubicBezTo>
                  <a:cubicBezTo>
                    <a:pt x="1808925" y="1484109"/>
                    <a:pt x="1778646" y="1504578"/>
                    <a:pt x="1767840" y="1513840"/>
                  </a:cubicBezTo>
                  <a:cubicBezTo>
                    <a:pt x="1762385" y="1518515"/>
                    <a:pt x="1758271" y="1524669"/>
                    <a:pt x="1752600" y="1529080"/>
                  </a:cubicBezTo>
                  <a:cubicBezTo>
                    <a:pt x="1742961" y="1536577"/>
                    <a:pt x="1732280" y="1542627"/>
                    <a:pt x="1722120" y="1549400"/>
                  </a:cubicBezTo>
                  <a:lnTo>
                    <a:pt x="1706880" y="1559560"/>
                  </a:lnTo>
                  <a:cubicBezTo>
                    <a:pt x="1684614" y="1592958"/>
                    <a:pt x="1706663" y="1556990"/>
                    <a:pt x="1691640" y="1590040"/>
                  </a:cubicBezTo>
                  <a:cubicBezTo>
                    <a:pt x="1685373" y="1603828"/>
                    <a:pt x="1671320" y="1630680"/>
                    <a:pt x="1671320" y="1630680"/>
                  </a:cubicBezTo>
                  <a:cubicBezTo>
                    <a:pt x="1664963" y="1662465"/>
                    <a:pt x="1668309" y="1659655"/>
                    <a:pt x="1645920" y="1691640"/>
                  </a:cubicBezTo>
                  <a:cubicBezTo>
                    <a:pt x="1641800" y="1697526"/>
                    <a:pt x="1635355" y="1701425"/>
                    <a:pt x="1630680" y="1706880"/>
                  </a:cubicBezTo>
                  <a:cubicBezTo>
                    <a:pt x="1605476" y="1736285"/>
                    <a:pt x="1627028" y="1719474"/>
                    <a:pt x="1600200" y="1737360"/>
                  </a:cubicBezTo>
                  <a:cubicBezTo>
                    <a:pt x="1593427" y="1747520"/>
                    <a:pt x="1582842" y="1755994"/>
                    <a:pt x="1579880" y="1767840"/>
                  </a:cubicBezTo>
                  <a:cubicBezTo>
                    <a:pt x="1572963" y="1795507"/>
                    <a:pt x="1577922" y="1781915"/>
                    <a:pt x="1564640" y="1808480"/>
                  </a:cubicBezTo>
                  <a:cubicBezTo>
                    <a:pt x="1562947" y="1830493"/>
                    <a:pt x="1562298" y="1852612"/>
                    <a:pt x="1559560" y="1874520"/>
                  </a:cubicBezTo>
                  <a:cubicBezTo>
                    <a:pt x="1558896" y="1879833"/>
                    <a:pt x="1554480" y="1884405"/>
                    <a:pt x="1554480" y="1889760"/>
                  </a:cubicBezTo>
                  <a:cubicBezTo>
                    <a:pt x="1554480" y="1947358"/>
                    <a:pt x="1556754" y="2004950"/>
                    <a:pt x="1559560" y="2062480"/>
                  </a:cubicBezTo>
                  <a:cubicBezTo>
                    <a:pt x="1560532" y="2082414"/>
                    <a:pt x="1568829" y="2120767"/>
                    <a:pt x="1574800" y="2138680"/>
                  </a:cubicBezTo>
                  <a:cubicBezTo>
                    <a:pt x="1576493" y="2143760"/>
                    <a:pt x="1578409" y="2148771"/>
                    <a:pt x="1579880" y="2153920"/>
                  </a:cubicBezTo>
                  <a:cubicBezTo>
                    <a:pt x="1581798" y="2160633"/>
                    <a:pt x="1581087" y="2168431"/>
                    <a:pt x="1584960" y="2174240"/>
                  </a:cubicBezTo>
                  <a:cubicBezTo>
                    <a:pt x="1588347" y="2179320"/>
                    <a:pt x="1595120" y="2181013"/>
                    <a:pt x="1600200" y="2184400"/>
                  </a:cubicBezTo>
                  <a:cubicBezTo>
                    <a:pt x="1606973" y="2194560"/>
                    <a:pt x="1616659" y="2203296"/>
                    <a:pt x="1620520" y="2214880"/>
                  </a:cubicBezTo>
                  <a:cubicBezTo>
                    <a:pt x="1622213" y="2219960"/>
                    <a:pt x="1623205" y="2225331"/>
                    <a:pt x="1625600" y="2230120"/>
                  </a:cubicBezTo>
                  <a:cubicBezTo>
                    <a:pt x="1628330" y="2235581"/>
                    <a:pt x="1633030" y="2239899"/>
                    <a:pt x="1635760" y="2245360"/>
                  </a:cubicBezTo>
                  <a:cubicBezTo>
                    <a:pt x="1645646" y="2265131"/>
                    <a:pt x="1636154" y="2258133"/>
                    <a:pt x="1645920" y="2280920"/>
                  </a:cubicBezTo>
                  <a:cubicBezTo>
                    <a:pt x="1648325" y="2286532"/>
                    <a:pt x="1653350" y="2290699"/>
                    <a:pt x="1656080" y="2296160"/>
                  </a:cubicBezTo>
                  <a:cubicBezTo>
                    <a:pt x="1658475" y="2300949"/>
                    <a:pt x="1659467" y="2306320"/>
                    <a:pt x="1661160" y="2311400"/>
                  </a:cubicBezTo>
                  <a:cubicBezTo>
                    <a:pt x="1640744" y="2342024"/>
                    <a:pt x="1659350" y="2322620"/>
                    <a:pt x="1600200" y="2331720"/>
                  </a:cubicBezTo>
                  <a:cubicBezTo>
                    <a:pt x="1594907" y="2332534"/>
                    <a:pt x="1590155" y="2335501"/>
                    <a:pt x="1584960" y="2336800"/>
                  </a:cubicBezTo>
                  <a:cubicBezTo>
                    <a:pt x="1576583" y="2338894"/>
                    <a:pt x="1567937" y="2339786"/>
                    <a:pt x="1559560" y="2341880"/>
                  </a:cubicBezTo>
                  <a:cubicBezTo>
                    <a:pt x="1554365" y="2343179"/>
                    <a:pt x="1549486" y="2345551"/>
                    <a:pt x="1544320" y="2346960"/>
                  </a:cubicBezTo>
                  <a:cubicBezTo>
                    <a:pt x="1530848" y="2350634"/>
                    <a:pt x="1516927" y="2352704"/>
                    <a:pt x="1503680" y="2357120"/>
                  </a:cubicBezTo>
                  <a:cubicBezTo>
                    <a:pt x="1481816" y="2364408"/>
                    <a:pt x="1493635" y="2360901"/>
                    <a:pt x="1468120" y="2367280"/>
                  </a:cubicBezTo>
                  <a:cubicBezTo>
                    <a:pt x="1447800" y="2363893"/>
                    <a:pt x="1425046" y="2367341"/>
                    <a:pt x="1407160" y="2357120"/>
                  </a:cubicBezTo>
                  <a:cubicBezTo>
                    <a:pt x="1397861" y="2351807"/>
                    <a:pt x="1399597" y="2337030"/>
                    <a:pt x="1397000" y="2326640"/>
                  </a:cubicBezTo>
                  <a:cubicBezTo>
                    <a:pt x="1395307" y="2319867"/>
                    <a:pt x="1393068" y="2313207"/>
                    <a:pt x="1391920" y="2306320"/>
                  </a:cubicBezTo>
                  <a:cubicBezTo>
                    <a:pt x="1389676" y="2292854"/>
                    <a:pt x="1391157" y="2278632"/>
                    <a:pt x="1386840" y="2265680"/>
                  </a:cubicBezTo>
                  <a:cubicBezTo>
                    <a:pt x="1384163" y="2257648"/>
                    <a:pt x="1376521" y="2252250"/>
                    <a:pt x="1371600" y="2245360"/>
                  </a:cubicBezTo>
                  <a:cubicBezTo>
                    <a:pt x="1359847" y="2228906"/>
                    <a:pt x="1362942" y="2228832"/>
                    <a:pt x="1346200" y="2214880"/>
                  </a:cubicBezTo>
                  <a:cubicBezTo>
                    <a:pt x="1324945" y="2197168"/>
                    <a:pt x="1325067" y="2205431"/>
                    <a:pt x="1290320" y="2199640"/>
                  </a:cubicBezTo>
                  <a:cubicBezTo>
                    <a:pt x="1283433" y="2198492"/>
                    <a:pt x="1276934" y="2195376"/>
                    <a:pt x="1270000" y="2194560"/>
                  </a:cubicBezTo>
                  <a:cubicBezTo>
                    <a:pt x="1236799" y="2190654"/>
                    <a:pt x="1138514" y="2185844"/>
                    <a:pt x="1112520" y="2184400"/>
                  </a:cubicBezTo>
                  <a:cubicBezTo>
                    <a:pt x="1088813" y="2186093"/>
                    <a:pt x="1064706" y="2184819"/>
                    <a:pt x="1041400" y="2189480"/>
                  </a:cubicBezTo>
                  <a:cubicBezTo>
                    <a:pt x="1030261" y="2191708"/>
                    <a:pt x="1021405" y="2200351"/>
                    <a:pt x="1010920" y="2204720"/>
                  </a:cubicBezTo>
                  <a:cubicBezTo>
                    <a:pt x="1001034" y="2208839"/>
                    <a:pt x="990600" y="2211493"/>
                    <a:pt x="980440" y="2214880"/>
                  </a:cubicBezTo>
                  <a:cubicBezTo>
                    <a:pt x="958576" y="2222168"/>
                    <a:pt x="970395" y="2218661"/>
                    <a:pt x="944880" y="2225040"/>
                  </a:cubicBezTo>
                  <a:cubicBezTo>
                    <a:pt x="910589" y="2247901"/>
                    <a:pt x="953266" y="2221685"/>
                    <a:pt x="894080" y="2245360"/>
                  </a:cubicBezTo>
                  <a:cubicBezTo>
                    <a:pt x="888411" y="2247627"/>
                    <a:pt x="884301" y="2252790"/>
                    <a:pt x="878840" y="2255520"/>
                  </a:cubicBezTo>
                  <a:cubicBezTo>
                    <a:pt x="874051" y="2257915"/>
                    <a:pt x="868281" y="2257999"/>
                    <a:pt x="863600" y="2260600"/>
                  </a:cubicBezTo>
                  <a:cubicBezTo>
                    <a:pt x="852926" y="2266530"/>
                    <a:pt x="841754" y="2272286"/>
                    <a:pt x="833120" y="2280920"/>
                  </a:cubicBezTo>
                  <a:cubicBezTo>
                    <a:pt x="813563" y="2300477"/>
                    <a:pt x="823858" y="2292175"/>
                    <a:pt x="802640" y="2306320"/>
                  </a:cubicBezTo>
                  <a:cubicBezTo>
                    <a:pt x="783361" y="2335239"/>
                    <a:pt x="803665" y="2311540"/>
                    <a:pt x="777240" y="2326640"/>
                  </a:cubicBezTo>
                  <a:cubicBezTo>
                    <a:pt x="769889" y="2330841"/>
                    <a:pt x="763810" y="2336959"/>
                    <a:pt x="756920" y="2341880"/>
                  </a:cubicBezTo>
                  <a:cubicBezTo>
                    <a:pt x="751952" y="2345429"/>
                    <a:pt x="746760" y="2348653"/>
                    <a:pt x="741680" y="2352040"/>
                  </a:cubicBezTo>
                  <a:cubicBezTo>
                    <a:pt x="731009" y="2368046"/>
                    <a:pt x="731294" y="2364724"/>
                    <a:pt x="726440" y="2382520"/>
                  </a:cubicBezTo>
                  <a:cubicBezTo>
                    <a:pt x="722766" y="2395992"/>
                    <a:pt x="727451" y="2414782"/>
                    <a:pt x="716280" y="2423160"/>
                  </a:cubicBezTo>
                  <a:cubicBezTo>
                    <a:pt x="709507" y="2428240"/>
                    <a:pt x="701947" y="2432413"/>
                    <a:pt x="695960" y="2438400"/>
                  </a:cubicBezTo>
                  <a:cubicBezTo>
                    <a:pt x="672982" y="2461378"/>
                    <a:pt x="700229" y="2448830"/>
                    <a:pt x="670560" y="2458720"/>
                  </a:cubicBezTo>
                  <a:cubicBezTo>
                    <a:pt x="660400" y="2468880"/>
                    <a:pt x="644624" y="2475569"/>
                    <a:pt x="640080" y="2489200"/>
                  </a:cubicBezTo>
                  <a:cubicBezTo>
                    <a:pt x="632728" y="2511256"/>
                    <a:pt x="638786" y="2500654"/>
                    <a:pt x="619760" y="2519680"/>
                  </a:cubicBezTo>
                  <a:cubicBezTo>
                    <a:pt x="618067" y="2528147"/>
                    <a:pt x="616952" y="2536750"/>
                    <a:pt x="614680" y="2545080"/>
                  </a:cubicBezTo>
                  <a:lnTo>
                    <a:pt x="599440" y="2590800"/>
                  </a:lnTo>
                  <a:cubicBezTo>
                    <a:pt x="597747" y="2595880"/>
                    <a:pt x="597330" y="2601585"/>
                    <a:pt x="594360" y="2606040"/>
                  </a:cubicBezTo>
                  <a:lnTo>
                    <a:pt x="574040" y="264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  <p:sp>
          <p:nvSpPr>
            <p:cNvPr id="35" name="Freihandform: Form 34">
              <a:hlinkClick r:id="rId25" action="ppaction://hlinksldjump"/>
              <a:extLst>
                <a:ext uri="{FF2B5EF4-FFF2-40B4-BE49-F238E27FC236}">
                  <a16:creationId xmlns:a16="http://schemas.microsoft.com/office/drawing/2014/main" id="{B76BC10C-8E0F-4776-B0EF-B3DB2FB7C4EA}"/>
                </a:ext>
              </a:extLst>
            </p:cNvPr>
            <p:cNvSpPr/>
            <p:nvPr/>
          </p:nvSpPr>
          <p:spPr>
            <a:xfrm>
              <a:off x="2943187" y="3622040"/>
              <a:ext cx="1740573" cy="2042160"/>
            </a:xfrm>
            <a:custGeom>
              <a:avLst/>
              <a:gdLst>
                <a:gd name="connsiteX0" fmla="*/ 8293 w 1740573"/>
                <a:gd name="connsiteY0" fmla="*/ 523240 h 2042160"/>
                <a:gd name="connsiteX1" fmla="*/ 13373 w 1740573"/>
                <a:gd name="connsiteY1" fmla="*/ 548640 h 2042160"/>
                <a:gd name="connsiteX2" fmla="*/ 23533 w 1740573"/>
                <a:gd name="connsiteY2" fmla="*/ 579120 h 2042160"/>
                <a:gd name="connsiteX3" fmla="*/ 33693 w 1740573"/>
                <a:gd name="connsiteY3" fmla="*/ 726440 h 2042160"/>
                <a:gd name="connsiteX4" fmla="*/ 38773 w 1740573"/>
                <a:gd name="connsiteY4" fmla="*/ 741680 h 2042160"/>
                <a:gd name="connsiteX5" fmla="*/ 33693 w 1740573"/>
                <a:gd name="connsiteY5" fmla="*/ 858520 h 2042160"/>
                <a:gd name="connsiteX6" fmla="*/ 23533 w 1740573"/>
                <a:gd name="connsiteY6" fmla="*/ 889000 h 2042160"/>
                <a:gd name="connsiteX7" fmla="*/ 8293 w 1740573"/>
                <a:gd name="connsiteY7" fmla="*/ 919480 h 2042160"/>
                <a:gd name="connsiteX8" fmla="*/ 13373 w 1740573"/>
                <a:gd name="connsiteY8" fmla="*/ 1016000 h 2042160"/>
                <a:gd name="connsiteX9" fmla="*/ 23533 w 1740573"/>
                <a:gd name="connsiteY9" fmla="*/ 1046480 h 2042160"/>
                <a:gd name="connsiteX10" fmla="*/ 28613 w 1740573"/>
                <a:gd name="connsiteY10" fmla="*/ 1061720 h 2042160"/>
                <a:gd name="connsiteX11" fmla="*/ 28613 w 1740573"/>
                <a:gd name="connsiteY11" fmla="*/ 1244600 h 2042160"/>
                <a:gd name="connsiteX12" fmla="*/ 33693 w 1740573"/>
                <a:gd name="connsiteY12" fmla="*/ 1259840 h 2042160"/>
                <a:gd name="connsiteX13" fmla="*/ 48933 w 1740573"/>
                <a:gd name="connsiteY13" fmla="*/ 1280160 h 2042160"/>
                <a:gd name="connsiteX14" fmla="*/ 59093 w 1740573"/>
                <a:gd name="connsiteY14" fmla="*/ 1310640 h 2042160"/>
                <a:gd name="connsiteX15" fmla="*/ 69253 w 1740573"/>
                <a:gd name="connsiteY15" fmla="*/ 1402080 h 2042160"/>
                <a:gd name="connsiteX16" fmla="*/ 69253 w 1740573"/>
                <a:gd name="connsiteY16" fmla="*/ 1635760 h 2042160"/>
                <a:gd name="connsiteX17" fmla="*/ 74333 w 1740573"/>
                <a:gd name="connsiteY17" fmla="*/ 1656080 h 2042160"/>
                <a:gd name="connsiteX18" fmla="*/ 104813 w 1740573"/>
                <a:gd name="connsiteY18" fmla="*/ 1676400 h 2042160"/>
                <a:gd name="connsiteX19" fmla="*/ 150533 w 1740573"/>
                <a:gd name="connsiteY19" fmla="*/ 1671320 h 2042160"/>
                <a:gd name="connsiteX20" fmla="*/ 165773 w 1740573"/>
                <a:gd name="connsiteY20" fmla="*/ 1666240 h 2042160"/>
                <a:gd name="connsiteX21" fmla="*/ 191173 w 1740573"/>
                <a:gd name="connsiteY21" fmla="*/ 1661160 h 2042160"/>
                <a:gd name="connsiteX22" fmla="*/ 206413 w 1740573"/>
                <a:gd name="connsiteY22" fmla="*/ 1651000 h 2042160"/>
                <a:gd name="connsiteX23" fmla="*/ 262293 w 1740573"/>
                <a:gd name="connsiteY23" fmla="*/ 1640840 h 2042160"/>
                <a:gd name="connsiteX24" fmla="*/ 455333 w 1740573"/>
                <a:gd name="connsiteY24" fmla="*/ 1635760 h 2042160"/>
                <a:gd name="connsiteX25" fmla="*/ 495973 w 1740573"/>
                <a:gd name="connsiteY25" fmla="*/ 1625600 h 2042160"/>
                <a:gd name="connsiteX26" fmla="*/ 516293 w 1740573"/>
                <a:gd name="connsiteY26" fmla="*/ 1620520 h 2042160"/>
                <a:gd name="connsiteX27" fmla="*/ 556933 w 1740573"/>
                <a:gd name="connsiteY27" fmla="*/ 1605280 h 2042160"/>
                <a:gd name="connsiteX28" fmla="*/ 587413 w 1740573"/>
                <a:gd name="connsiteY28" fmla="*/ 1584960 h 2042160"/>
                <a:gd name="connsiteX29" fmla="*/ 602653 w 1740573"/>
                <a:gd name="connsiteY29" fmla="*/ 1569720 h 2042160"/>
                <a:gd name="connsiteX30" fmla="*/ 633133 w 1740573"/>
                <a:gd name="connsiteY30" fmla="*/ 1549400 h 2042160"/>
                <a:gd name="connsiteX31" fmla="*/ 648373 w 1740573"/>
                <a:gd name="connsiteY31" fmla="*/ 1539240 h 2042160"/>
                <a:gd name="connsiteX32" fmla="*/ 673773 w 1740573"/>
                <a:gd name="connsiteY32" fmla="*/ 1508760 h 2042160"/>
                <a:gd name="connsiteX33" fmla="*/ 699173 w 1740573"/>
                <a:gd name="connsiteY33" fmla="*/ 1483360 h 2042160"/>
                <a:gd name="connsiteX34" fmla="*/ 709333 w 1740573"/>
                <a:gd name="connsiteY34" fmla="*/ 1468120 h 2042160"/>
                <a:gd name="connsiteX35" fmla="*/ 744893 w 1740573"/>
                <a:gd name="connsiteY35" fmla="*/ 1447800 h 2042160"/>
                <a:gd name="connsiteX36" fmla="*/ 775373 w 1740573"/>
                <a:gd name="connsiteY36" fmla="*/ 1437640 h 2042160"/>
                <a:gd name="connsiteX37" fmla="*/ 821093 w 1740573"/>
                <a:gd name="connsiteY37" fmla="*/ 1422400 h 2042160"/>
                <a:gd name="connsiteX38" fmla="*/ 846493 w 1740573"/>
                <a:gd name="connsiteY38" fmla="*/ 1442720 h 2042160"/>
                <a:gd name="connsiteX39" fmla="*/ 871893 w 1740573"/>
                <a:gd name="connsiteY39" fmla="*/ 1473200 h 2042160"/>
                <a:gd name="connsiteX40" fmla="*/ 887133 w 1740573"/>
                <a:gd name="connsiteY40" fmla="*/ 1488440 h 2042160"/>
                <a:gd name="connsiteX41" fmla="*/ 907453 w 1740573"/>
                <a:gd name="connsiteY41" fmla="*/ 1518920 h 2042160"/>
                <a:gd name="connsiteX42" fmla="*/ 927773 w 1740573"/>
                <a:gd name="connsiteY42" fmla="*/ 1549400 h 2042160"/>
                <a:gd name="connsiteX43" fmla="*/ 932853 w 1740573"/>
                <a:gd name="connsiteY43" fmla="*/ 1564640 h 2042160"/>
                <a:gd name="connsiteX44" fmla="*/ 953173 w 1740573"/>
                <a:gd name="connsiteY44" fmla="*/ 1595120 h 2042160"/>
                <a:gd name="connsiteX45" fmla="*/ 968413 w 1740573"/>
                <a:gd name="connsiteY45" fmla="*/ 1645920 h 2042160"/>
                <a:gd name="connsiteX46" fmla="*/ 973493 w 1740573"/>
                <a:gd name="connsiteY46" fmla="*/ 1661160 h 2042160"/>
                <a:gd name="connsiteX47" fmla="*/ 978573 w 1740573"/>
                <a:gd name="connsiteY47" fmla="*/ 1676400 h 2042160"/>
                <a:gd name="connsiteX48" fmla="*/ 983653 w 1740573"/>
                <a:gd name="connsiteY48" fmla="*/ 1701800 h 2042160"/>
                <a:gd name="connsiteX49" fmla="*/ 988733 w 1740573"/>
                <a:gd name="connsiteY49" fmla="*/ 1722120 h 2042160"/>
                <a:gd name="connsiteX50" fmla="*/ 993813 w 1740573"/>
                <a:gd name="connsiteY50" fmla="*/ 1762760 h 2042160"/>
                <a:gd name="connsiteX51" fmla="*/ 998893 w 1740573"/>
                <a:gd name="connsiteY51" fmla="*/ 1778000 h 2042160"/>
                <a:gd name="connsiteX52" fmla="*/ 1003973 w 1740573"/>
                <a:gd name="connsiteY52" fmla="*/ 1808480 h 2042160"/>
                <a:gd name="connsiteX53" fmla="*/ 1009053 w 1740573"/>
                <a:gd name="connsiteY53" fmla="*/ 2001520 h 2042160"/>
                <a:gd name="connsiteX54" fmla="*/ 1024293 w 1740573"/>
                <a:gd name="connsiteY54" fmla="*/ 2006600 h 2042160"/>
                <a:gd name="connsiteX55" fmla="*/ 1039533 w 1740573"/>
                <a:gd name="connsiteY55" fmla="*/ 2016760 h 2042160"/>
                <a:gd name="connsiteX56" fmla="*/ 1049693 w 1740573"/>
                <a:gd name="connsiteY56" fmla="*/ 2032000 h 2042160"/>
                <a:gd name="connsiteX57" fmla="*/ 1080173 w 1740573"/>
                <a:gd name="connsiteY57" fmla="*/ 2042160 h 2042160"/>
                <a:gd name="connsiteX58" fmla="*/ 1110653 w 1740573"/>
                <a:gd name="connsiteY58" fmla="*/ 2032000 h 2042160"/>
                <a:gd name="connsiteX59" fmla="*/ 1125893 w 1740573"/>
                <a:gd name="connsiteY59" fmla="*/ 2016760 h 2042160"/>
                <a:gd name="connsiteX60" fmla="*/ 1136053 w 1740573"/>
                <a:gd name="connsiteY60" fmla="*/ 1996440 h 2042160"/>
                <a:gd name="connsiteX61" fmla="*/ 1146213 w 1740573"/>
                <a:gd name="connsiteY61" fmla="*/ 1981200 h 2042160"/>
                <a:gd name="connsiteX62" fmla="*/ 1161453 w 1740573"/>
                <a:gd name="connsiteY62" fmla="*/ 1945640 h 2042160"/>
                <a:gd name="connsiteX63" fmla="*/ 1176693 w 1740573"/>
                <a:gd name="connsiteY63" fmla="*/ 1940560 h 2042160"/>
                <a:gd name="connsiteX64" fmla="*/ 1191933 w 1740573"/>
                <a:gd name="connsiteY64" fmla="*/ 1910080 h 2042160"/>
                <a:gd name="connsiteX65" fmla="*/ 1212253 w 1740573"/>
                <a:gd name="connsiteY65" fmla="*/ 1899920 h 2042160"/>
                <a:gd name="connsiteX66" fmla="*/ 1242733 w 1740573"/>
                <a:gd name="connsiteY66" fmla="*/ 1879600 h 2042160"/>
                <a:gd name="connsiteX67" fmla="*/ 1268133 w 1740573"/>
                <a:gd name="connsiteY67" fmla="*/ 1854200 h 2042160"/>
                <a:gd name="connsiteX68" fmla="*/ 1278293 w 1740573"/>
                <a:gd name="connsiteY68" fmla="*/ 1838960 h 2042160"/>
                <a:gd name="connsiteX69" fmla="*/ 1324013 w 1740573"/>
                <a:gd name="connsiteY69" fmla="*/ 1808480 h 2042160"/>
                <a:gd name="connsiteX70" fmla="*/ 1339253 w 1740573"/>
                <a:gd name="connsiteY70" fmla="*/ 1798320 h 2042160"/>
                <a:gd name="connsiteX71" fmla="*/ 1354493 w 1740573"/>
                <a:gd name="connsiteY71" fmla="*/ 1783080 h 2042160"/>
                <a:gd name="connsiteX72" fmla="*/ 1374813 w 1740573"/>
                <a:gd name="connsiteY72" fmla="*/ 1752600 h 2042160"/>
                <a:gd name="connsiteX73" fmla="*/ 1395133 w 1740573"/>
                <a:gd name="connsiteY73" fmla="*/ 1722120 h 2042160"/>
                <a:gd name="connsiteX74" fmla="*/ 1410373 w 1740573"/>
                <a:gd name="connsiteY74" fmla="*/ 1711960 h 2042160"/>
                <a:gd name="connsiteX75" fmla="*/ 1440853 w 1740573"/>
                <a:gd name="connsiteY75" fmla="*/ 1696720 h 2042160"/>
                <a:gd name="connsiteX76" fmla="*/ 1456093 w 1740573"/>
                <a:gd name="connsiteY76" fmla="*/ 1681480 h 2042160"/>
                <a:gd name="connsiteX77" fmla="*/ 1471333 w 1740573"/>
                <a:gd name="connsiteY77" fmla="*/ 1671320 h 2042160"/>
                <a:gd name="connsiteX78" fmla="*/ 1491653 w 1740573"/>
                <a:gd name="connsiteY78" fmla="*/ 1651000 h 2042160"/>
                <a:gd name="connsiteX79" fmla="*/ 1522133 w 1740573"/>
                <a:gd name="connsiteY79" fmla="*/ 1630680 h 2042160"/>
                <a:gd name="connsiteX80" fmla="*/ 1537373 w 1740573"/>
                <a:gd name="connsiteY80" fmla="*/ 1620520 h 2042160"/>
                <a:gd name="connsiteX81" fmla="*/ 1557693 w 1740573"/>
                <a:gd name="connsiteY81" fmla="*/ 1615440 h 2042160"/>
                <a:gd name="connsiteX82" fmla="*/ 1572933 w 1740573"/>
                <a:gd name="connsiteY82" fmla="*/ 1610360 h 2042160"/>
                <a:gd name="connsiteX83" fmla="*/ 1659293 w 1740573"/>
                <a:gd name="connsiteY83" fmla="*/ 1595120 h 2042160"/>
                <a:gd name="connsiteX84" fmla="*/ 1679613 w 1740573"/>
                <a:gd name="connsiteY84" fmla="*/ 1590040 h 2042160"/>
                <a:gd name="connsiteX85" fmla="*/ 1710093 w 1740573"/>
                <a:gd name="connsiteY85" fmla="*/ 1579880 h 2042160"/>
                <a:gd name="connsiteX86" fmla="*/ 1730413 w 1740573"/>
                <a:gd name="connsiteY86" fmla="*/ 1574800 h 2042160"/>
                <a:gd name="connsiteX87" fmla="*/ 1740573 w 1740573"/>
                <a:gd name="connsiteY87" fmla="*/ 1559560 h 2042160"/>
                <a:gd name="connsiteX88" fmla="*/ 1730413 w 1740573"/>
                <a:gd name="connsiteY88" fmla="*/ 1529080 h 2042160"/>
                <a:gd name="connsiteX89" fmla="*/ 1715173 w 1740573"/>
                <a:gd name="connsiteY89" fmla="*/ 1488440 h 2042160"/>
                <a:gd name="connsiteX90" fmla="*/ 1705013 w 1740573"/>
                <a:gd name="connsiteY90" fmla="*/ 1457960 h 2042160"/>
                <a:gd name="connsiteX91" fmla="*/ 1694853 w 1740573"/>
                <a:gd name="connsiteY91" fmla="*/ 1442720 h 2042160"/>
                <a:gd name="connsiteX92" fmla="*/ 1684693 w 1740573"/>
                <a:gd name="connsiteY92" fmla="*/ 1412240 h 2042160"/>
                <a:gd name="connsiteX93" fmla="*/ 1674533 w 1740573"/>
                <a:gd name="connsiteY93" fmla="*/ 1397000 h 2042160"/>
                <a:gd name="connsiteX94" fmla="*/ 1669453 w 1740573"/>
                <a:gd name="connsiteY94" fmla="*/ 1381760 h 2042160"/>
                <a:gd name="connsiteX95" fmla="*/ 1654213 w 1740573"/>
                <a:gd name="connsiteY95" fmla="*/ 1361440 h 2042160"/>
                <a:gd name="connsiteX96" fmla="*/ 1618653 w 1740573"/>
                <a:gd name="connsiteY96" fmla="*/ 1315720 h 2042160"/>
                <a:gd name="connsiteX97" fmla="*/ 1608493 w 1740573"/>
                <a:gd name="connsiteY97" fmla="*/ 1280160 h 2042160"/>
                <a:gd name="connsiteX98" fmla="*/ 1593253 w 1740573"/>
                <a:gd name="connsiteY98" fmla="*/ 1229360 h 2042160"/>
                <a:gd name="connsiteX99" fmla="*/ 1588173 w 1740573"/>
                <a:gd name="connsiteY99" fmla="*/ 1214120 h 2042160"/>
                <a:gd name="connsiteX100" fmla="*/ 1583093 w 1740573"/>
                <a:gd name="connsiteY100" fmla="*/ 1198880 h 2042160"/>
                <a:gd name="connsiteX101" fmla="*/ 1572933 w 1740573"/>
                <a:gd name="connsiteY101" fmla="*/ 1183640 h 2042160"/>
                <a:gd name="connsiteX102" fmla="*/ 1552613 w 1740573"/>
                <a:gd name="connsiteY102" fmla="*/ 1137920 h 2042160"/>
                <a:gd name="connsiteX103" fmla="*/ 1542453 w 1740573"/>
                <a:gd name="connsiteY103" fmla="*/ 1087120 h 2042160"/>
                <a:gd name="connsiteX104" fmla="*/ 1511973 w 1740573"/>
                <a:gd name="connsiteY104" fmla="*/ 1041400 h 2042160"/>
                <a:gd name="connsiteX105" fmla="*/ 1501813 w 1740573"/>
                <a:gd name="connsiteY105" fmla="*/ 1026160 h 2042160"/>
                <a:gd name="connsiteX106" fmla="*/ 1451013 w 1740573"/>
                <a:gd name="connsiteY106" fmla="*/ 970280 h 2042160"/>
                <a:gd name="connsiteX107" fmla="*/ 1440853 w 1740573"/>
                <a:gd name="connsiteY107" fmla="*/ 949960 h 2042160"/>
                <a:gd name="connsiteX108" fmla="*/ 1430693 w 1740573"/>
                <a:gd name="connsiteY108" fmla="*/ 934720 h 2042160"/>
                <a:gd name="connsiteX109" fmla="*/ 1425613 w 1740573"/>
                <a:gd name="connsiteY109" fmla="*/ 919480 h 2042160"/>
                <a:gd name="connsiteX110" fmla="*/ 1415453 w 1740573"/>
                <a:gd name="connsiteY110" fmla="*/ 904240 h 2042160"/>
                <a:gd name="connsiteX111" fmla="*/ 1405293 w 1740573"/>
                <a:gd name="connsiteY111" fmla="*/ 873760 h 2042160"/>
                <a:gd name="connsiteX112" fmla="*/ 1400213 w 1740573"/>
                <a:gd name="connsiteY112" fmla="*/ 858520 h 2042160"/>
                <a:gd name="connsiteX113" fmla="*/ 1390053 w 1740573"/>
                <a:gd name="connsiteY113" fmla="*/ 822960 h 2042160"/>
                <a:gd name="connsiteX114" fmla="*/ 1384973 w 1740573"/>
                <a:gd name="connsiteY114" fmla="*/ 802640 h 2042160"/>
                <a:gd name="connsiteX115" fmla="*/ 1374813 w 1740573"/>
                <a:gd name="connsiteY115" fmla="*/ 787400 h 2042160"/>
                <a:gd name="connsiteX116" fmla="*/ 1369733 w 1740573"/>
                <a:gd name="connsiteY116" fmla="*/ 767080 h 2042160"/>
                <a:gd name="connsiteX117" fmla="*/ 1359573 w 1740573"/>
                <a:gd name="connsiteY117" fmla="*/ 736600 h 2042160"/>
                <a:gd name="connsiteX118" fmla="*/ 1354493 w 1740573"/>
                <a:gd name="connsiteY118" fmla="*/ 721360 h 2042160"/>
                <a:gd name="connsiteX119" fmla="*/ 1339253 w 1740573"/>
                <a:gd name="connsiteY119" fmla="*/ 685800 h 2042160"/>
                <a:gd name="connsiteX120" fmla="*/ 1324013 w 1740573"/>
                <a:gd name="connsiteY120" fmla="*/ 640080 h 2042160"/>
                <a:gd name="connsiteX121" fmla="*/ 1318933 w 1740573"/>
                <a:gd name="connsiteY121" fmla="*/ 619760 h 2042160"/>
                <a:gd name="connsiteX122" fmla="*/ 1313853 w 1740573"/>
                <a:gd name="connsiteY122" fmla="*/ 604520 h 2042160"/>
                <a:gd name="connsiteX123" fmla="*/ 1308773 w 1740573"/>
                <a:gd name="connsiteY123" fmla="*/ 396240 h 2042160"/>
                <a:gd name="connsiteX124" fmla="*/ 1298613 w 1740573"/>
                <a:gd name="connsiteY124" fmla="*/ 233680 h 2042160"/>
                <a:gd name="connsiteX125" fmla="*/ 1288453 w 1740573"/>
                <a:gd name="connsiteY125" fmla="*/ 137160 h 2042160"/>
                <a:gd name="connsiteX126" fmla="*/ 1278293 w 1740573"/>
                <a:gd name="connsiteY126" fmla="*/ 96520 h 2042160"/>
                <a:gd name="connsiteX127" fmla="*/ 1263053 w 1740573"/>
                <a:gd name="connsiteY127" fmla="*/ 40640 h 2042160"/>
                <a:gd name="connsiteX128" fmla="*/ 1257973 w 1740573"/>
                <a:gd name="connsiteY128" fmla="*/ 20320 h 2042160"/>
                <a:gd name="connsiteX129" fmla="*/ 1242733 w 1740573"/>
                <a:gd name="connsiteY129" fmla="*/ 10160 h 2042160"/>
                <a:gd name="connsiteX130" fmla="*/ 1207173 w 1740573"/>
                <a:gd name="connsiteY130" fmla="*/ 0 h 2042160"/>
                <a:gd name="connsiteX131" fmla="*/ 1136053 w 1740573"/>
                <a:gd name="connsiteY131" fmla="*/ 10160 h 2042160"/>
                <a:gd name="connsiteX132" fmla="*/ 1090333 w 1740573"/>
                <a:gd name="connsiteY132" fmla="*/ 45720 h 2042160"/>
                <a:gd name="connsiteX133" fmla="*/ 1075093 w 1740573"/>
                <a:gd name="connsiteY133" fmla="*/ 55880 h 2042160"/>
                <a:gd name="connsiteX134" fmla="*/ 1059853 w 1740573"/>
                <a:gd name="connsiteY134" fmla="*/ 71120 h 2042160"/>
                <a:gd name="connsiteX135" fmla="*/ 1029373 w 1740573"/>
                <a:gd name="connsiteY135" fmla="*/ 91440 h 2042160"/>
                <a:gd name="connsiteX136" fmla="*/ 1014133 w 1740573"/>
                <a:gd name="connsiteY136" fmla="*/ 101600 h 2042160"/>
                <a:gd name="connsiteX137" fmla="*/ 983653 w 1740573"/>
                <a:gd name="connsiteY137" fmla="*/ 127000 h 2042160"/>
                <a:gd name="connsiteX138" fmla="*/ 948093 w 1740573"/>
                <a:gd name="connsiteY138" fmla="*/ 157480 h 2042160"/>
                <a:gd name="connsiteX139" fmla="*/ 932853 w 1740573"/>
                <a:gd name="connsiteY139" fmla="*/ 187960 h 2042160"/>
                <a:gd name="connsiteX140" fmla="*/ 917613 w 1740573"/>
                <a:gd name="connsiteY140" fmla="*/ 198120 h 2042160"/>
                <a:gd name="connsiteX141" fmla="*/ 907453 w 1740573"/>
                <a:gd name="connsiteY141" fmla="*/ 228600 h 2042160"/>
                <a:gd name="connsiteX142" fmla="*/ 892213 w 1740573"/>
                <a:gd name="connsiteY142" fmla="*/ 238760 h 2042160"/>
                <a:gd name="connsiteX143" fmla="*/ 876973 w 1740573"/>
                <a:gd name="connsiteY143" fmla="*/ 254000 h 2042160"/>
                <a:gd name="connsiteX144" fmla="*/ 861733 w 1740573"/>
                <a:gd name="connsiteY144" fmla="*/ 259080 h 2042160"/>
                <a:gd name="connsiteX145" fmla="*/ 846493 w 1740573"/>
                <a:gd name="connsiteY145" fmla="*/ 269240 h 2042160"/>
                <a:gd name="connsiteX146" fmla="*/ 826173 w 1740573"/>
                <a:gd name="connsiteY146" fmla="*/ 299720 h 2042160"/>
                <a:gd name="connsiteX147" fmla="*/ 816013 w 1740573"/>
                <a:gd name="connsiteY147" fmla="*/ 314960 h 2042160"/>
                <a:gd name="connsiteX148" fmla="*/ 800773 w 1740573"/>
                <a:gd name="connsiteY148" fmla="*/ 345440 h 2042160"/>
                <a:gd name="connsiteX149" fmla="*/ 785533 w 1740573"/>
                <a:gd name="connsiteY149" fmla="*/ 350520 h 2042160"/>
                <a:gd name="connsiteX150" fmla="*/ 770293 w 1740573"/>
                <a:gd name="connsiteY150" fmla="*/ 365760 h 2042160"/>
                <a:gd name="connsiteX151" fmla="*/ 739813 w 1740573"/>
                <a:gd name="connsiteY151" fmla="*/ 386080 h 2042160"/>
                <a:gd name="connsiteX152" fmla="*/ 724573 w 1740573"/>
                <a:gd name="connsiteY152" fmla="*/ 401320 h 2042160"/>
                <a:gd name="connsiteX153" fmla="*/ 643293 w 1740573"/>
                <a:gd name="connsiteY153" fmla="*/ 416560 h 2042160"/>
                <a:gd name="connsiteX154" fmla="*/ 628053 w 1740573"/>
                <a:gd name="connsiteY154" fmla="*/ 421640 h 2042160"/>
                <a:gd name="connsiteX155" fmla="*/ 582333 w 1740573"/>
                <a:gd name="connsiteY155" fmla="*/ 426720 h 2042160"/>
                <a:gd name="connsiteX156" fmla="*/ 546773 w 1740573"/>
                <a:gd name="connsiteY156" fmla="*/ 431800 h 2042160"/>
                <a:gd name="connsiteX157" fmla="*/ 521373 w 1740573"/>
                <a:gd name="connsiteY157" fmla="*/ 436880 h 2042160"/>
                <a:gd name="connsiteX158" fmla="*/ 506133 w 1740573"/>
                <a:gd name="connsiteY158" fmla="*/ 441960 h 2042160"/>
                <a:gd name="connsiteX159" fmla="*/ 455333 w 1740573"/>
                <a:gd name="connsiteY159" fmla="*/ 447040 h 2042160"/>
                <a:gd name="connsiteX160" fmla="*/ 409613 w 1740573"/>
                <a:gd name="connsiteY160" fmla="*/ 457200 h 2042160"/>
                <a:gd name="connsiteX161" fmla="*/ 348653 w 1740573"/>
                <a:gd name="connsiteY161" fmla="*/ 467360 h 2042160"/>
                <a:gd name="connsiteX162" fmla="*/ 333413 w 1740573"/>
                <a:gd name="connsiteY162" fmla="*/ 472440 h 2042160"/>
                <a:gd name="connsiteX163" fmla="*/ 318173 w 1740573"/>
                <a:gd name="connsiteY163" fmla="*/ 482600 h 2042160"/>
                <a:gd name="connsiteX164" fmla="*/ 277533 w 1740573"/>
                <a:gd name="connsiteY164" fmla="*/ 492760 h 2042160"/>
                <a:gd name="connsiteX165" fmla="*/ 231813 w 1740573"/>
                <a:gd name="connsiteY165" fmla="*/ 513080 h 2042160"/>
                <a:gd name="connsiteX166" fmla="*/ 216573 w 1740573"/>
                <a:gd name="connsiteY166" fmla="*/ 518160 h 2042160"/>
                <a:gd name="connsiteX167" fmla="*/ 175933 w 1740573"/>
                <a:gd name="connsiteY167" fmla="*/ 533400 h 2042160"/>
                <a:gd name="connsiteX168" fmla="*/ 135293 w 1740573"/>
                <a:gd name="connsiteY168" fmla="*/ 548640 h 2042160"/>
                <a:gd name="connsiteX169" fmla="*/ 8293 w 1740573"/>
                <a:gd name="connsiteY169" fmla="*/ 523240 h 20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740573" h="2042160">
                  <a:moveTo>
                    <a:pt x="8293" y="523240"/>
                  </a:moveTo>
                  <a:cubicBezTo>
                    <a:pt x="-12027" y="523240"/>
                    <a:pt x="11101" y="540310"/>
                    <a:pt x="13373" y="548640"/>
                  </a:cubicBezTo>
                  <a:cubicBezTo>
                    <a:pt x="16191" y="558972"/>
                    <a:pt x="23533" y="579120"/>
                    <a:pt x="23533" y="579120"/>
                  </a:cubicBezTo>
                  <a:cubicBezTo>
                    <a:pt x="25535" y="625162"/>
                    <a:pt x="23136" y="678932"/>
                    <a:pt x="33693" y="726440"/>
                  </a:cubicBezTo>
                  <a:cubicBezTo>
                    <a:pt x="34855" y="731667"/>
                    <a:pt x="37080" y="736600"/>
                    <a:pt x="38773" y="741680"/>
                  </a:cubicBezTo>
                  <a:cubicBezTo>
                    <a:pt x="37080" y="780627"/>
                    <a:pt x="37704" y="819743"/>
                    <a:pt x="33693" y="858520"/>
                  </a:cubicBezTo>
                  <a:cubicBezTo>
                    <a:pt x="32591" y="869173"/>
                    <a:pt x="26920" y="878840"/>
                    <a:pt x="23533" y="889000"/>
                  </a:cubicBezTo>
                  <a:cubicBezTo>
                    <a:pt x="16522" y="910032"/>
                    <a:pt x="21423" y="899785"/>
                    <a:pt x="8293" y="919480"/>
                  </a:cubicBezTo>
                  <a:cubicBezTo>
                    <a:pt x="9986" y="951653"/>
                    <a:pt x="9534" y="984012"/>
                    <a:pt x="13373" y="1016000"/>
                  </a:cubicBezTo>
                  <a:cubicBezTo>
                    <a:pt x="14649" y="1026633"/>
                    <a:pt x="20146" y="1036320"/>
                    <a:pt x="23533" y="1046480"/>
                  </a:cubicBezTo>
                  <a:lnTo>
                    <a:pt x="28613" y="1061720"/>
                  </a:lnTo>
                  <a:cubicBezTo>
                    <a:pt x="24872" y="1147759"/>
                    <a:pt x="19242" y="1169628"/>
                    <a:pt x="28613" y="1244600"/>
                  </a:cubicBezTo>
                  <a:cubicBezTo>
                    <a:pt x="29277" y="1249913"/>
                    <a:pt x="31036" y="1255191"/>
                    <a:pt x="33693" y="1259840"/>
                  </a:cubicBezTo>
                  <a:cubicBezTo>
                    <a:pt x="37894" y="1267191"/>
                    <a:pt x="43853" y="1273387"/>
                    <a:pt x="48933" y="1280160"/>
                  </a:cubicBezTo>
                  <a:cubicBezTo>
                    <a:pt x="52320" y="1290320"/>
                    <a:pt x="58272" y="1299962"/>
                    <a:pt x="59093" y="1310640"/>
                  </a:cubicBezTo>
                  <a:cubicBezTo>
                    <a:pt x="64835" y="1385289"/>
                    <a:pt x="59843" y="1355030"/>
                    <a:pt x="69253" y="1402080"/>
                  </a:cubicBezTo>
                  <a:cubicBezTo>
                    <a:pt x="58003" y="1503326"/>
                    <a:pt x="60686" y="1460129"/>
                    <a:pt x="69253" y="1635760"/>
                  </a:cubicBezTo>
                  <a:cubicBezTo>
                    <a:pt x="69593" y="1642734"/>
                    <a:pt x="69735" y="1650826"/>
                    <a:pt x="74333" y="1656080"/>
                  </a:cubicBezTo>
                  <a:cubicBezTo>
                    <a:pt x="82374" y="1665270"/>
                    <a:pt x="104813" y="1676400"/>
                    <a:pt x="104813" y="1676400"/>
                  </a:cubicBezTo>
                  <a:cubicBezTo>
                    <a:pt x="120053" y="1674707"/>
                    <a:pt x="135408" y="1673841"/>
                    <a:pt x="150533" y="1671320"/>
                  </a:cubicBezTo>
                  <a:cubicBezTo>
                    <a:pt x="155815" y="1670440"/>
                    <a:pt x="160578" y="1667539"/>
                    <a:pt x="165773" y="1666240"/>
                  </a:cubicBezTo>
                  <a:cubicBezTo>
                    <a:pt x="174150" y="1664146"/>
                    <a:pt x="182706" y="1662853"/>
                    <a:pt x="191173" y="1661160"/>
                  </a:cubicBezTo>
                  <a:cubicBezTo>
                    <a:pt x="196253" y="1657773"/>
                    <a:pt x="200801" y="1653405"/>
                    <a:pt x="206413" y="1651000"/>
                  </a:cubicBezTo>
                  <a:cubicBezTo>
                    <a:pt x="217158" y="1646395"/>
                    <a:pt x="256164" y="1641112"/>
                    <a:pt x="262293" y="1640840"/>
                  </a:cubicBezTo>
                  <a:cubicBezTo>
                    <a:pt x="326598" y="1637982"/>
                    <a:pt x="390986" y="1637453"/>
                    <a:pt x="455333" y="1635760"/>
                  </a:cubicBezTo>
                  <a:lnTo>
                    <a:pt x="495973" y="1625600"/>
                  </a:lnTo>
                  <a:cubicBezTo>
                    <a:pt x="502746" y="1623907"/>
                    <a:pt x="510048" y="1623642"/>
                    <a:pt x="516293" y="1620520"/>
                  </a:cubicBezTo>
                  <a:cubicBezTo>
                    <a:pt x="542858" y="1607238"/>
                    <a:pt x="529266" y="1612197"/>
                    <a:pt x="556933" y="1605280"/>
                  </a:cubicBezTo>
                  <a:cubicBezTo>
                    <a:pt x="567093" y="1598507"/>
                    <a:pt x="578779" y="1593594"/>
                    <a:pt x="587413" y="1584960"/>
                  </a:cubicBezTo>
                  <a:cubicBezTo>
                    <a:pt x="592493" y="1579880"/>
                    <a:pt x="596982" y="1574131"/>
                    <a:pt x="602653" y="1569720"/>
                  </a:cubicBezTo>
                  <a:cubicBezTo>
                    <a:pt x="612292" y="1562223"/>
                    <a:pt x="622973" y="1556173"/>
                    <a:pt x="633133" y="1549400"/>
                  </a:cubicBezTo>
                  <a:lnTo>
                    <a:pt x="648373" y="1539240"/>
                  </a:lnTo>
                  <a:cubicBezTo>
                    <a:pt x="673598" y="1501402"/>
                    <a:pt x="641178" y="1547874"/>
                    <a:pt x="673773" y="1508760"/>
                  </a:cubicBezTo>
                  <a:cubicBezTo>
                    <a:pt x="694940" y="1483360"/>
                    <a:pt x="671233" y="1501987"/>
                    <a:pt x="699173" y="1483360"/>
                  </a:cubicBezTo>
                  <a:cubicBezTo>
                    <a:pt x="702560" y="1478280"/>
                    <a:pt x="705016" y="1472437"/>
                    <a:pt x="709333" y="1468120"/>
                  </a:cubicBezTo>
                  <a:cubicBezTo>
                    <a:pt x="715443" y="1462010"/>
                    <a:pt x="738252" y="1450456"/>
                    <a:pt x="744893" y="1447800"/>
                  </a:cubicBezTo>
                  <a:cubicBezTo>
                    <a:pt x="754837" y="1443823"/>
                    <a:pt x="766462" y="1443581"/>
                    <a:pt x="775373" y="1437640"/>
                  </a:cubicBezTo>
                  <a:cubicBezTo>
                    <a:pt x="799183" y="1421767"/>
                    <a:pt x="784591" y="1428484"/>
                    <a:pt x="821093" y="1422400"/>
                  </a:cubicBezTo>
                  <a:cubicBezTo>
                    <a:pt x="843815" y="1456484"/>
                    <a:pt x="817048" y="1423090"/>
                    <a:pt x="846493" y="1442720"/>
                  </a:cubicBezTo>
                  <a:cubicBezTo>
                    <a:pt x="863189" y="1453851"/>
                    <a:pt x="860179" y="1459143"/>
                    <a:pt x="871893" y="1473200"/>
                  </a:cubicBezTo>
                  <a:cubicBezTo>
                    <a:pt x="876492" y="1478719"/>
                    <a:pt x="882053" y="1483360"/>
                    <a:pt x="887133" y="1488440"/>
                  </a:cubicBezTo>
                  <a:cubicBezTo>
                    <a:pt x="899212" y="1524677"/>
                    <a:pt x="882084" y="1480867"/>
                    <a:pt x="907453" y="1518920"/>
                  </a:cubicBezTo>
                  <a:cubicBezTo>
                    <a:pt x="936860" y="1563031"/>
                    <a:pt x="879156" y="1500783"/>
                    <a:pt x="927773" y="1549400"/>
                  </a:cubicBezTo>
                  <a:cubicBezTo>
                    <a:pt x="929466" y="1554480"/>
                    <a:pt x="930252" y="1559959"/>
                    <a:pt x="932853" y="1564640"/>
                  </a:cubicBezTo>
                  <a:cubicBezTo>
                    <a:pt x="938783" y="1575314"/>
                    <a:pt x="953173" y="1595120"/>
                    <a:pt x="953173" y="1595120"/>
                  </a:cubicBezTo>
                  <a:cubicBezTo>
                    <a:pt x="960850" y="1625830"/>
                    <a:pt x="956045" y="1608816"/>
                    <a:pt x="968413" y="1645920"/>
                  </a:cubicBezTo>
                  <a:lnTo>
                    <a:pt x="973493" y="1661160"/>
                  </a:lnTo>
                  <a:cubicBezTo>
                    <a:pt x="975186" y="1666240"/>
                    <a:pt x="977523" y="1671149"/>
                    <a:pt x="978573" y="1676400"/>
                  </a:cubicBezTo>
                  <a:cubicBezTo>
                    <a:pt x="980266" y="1684867"/>
                    <a:pt x="981780" y="1693371"/>
                    <a:pt x="983653" y="1701800"/>
                  </a:cubicBezTo>
                  <a:cubicBezTo>
                    <a:pt x="985168" y="1708616"/>
                    <a:pt x="987585" y="1715233"/>
                    <a:pt x="988733" y="1722120"/>
                  </a:cubicBezTo>
                  <a:cubicBezTo>
                    <a:pt x="990977" y="1735586"/>
                    <a:pt x="991371" y="1749328"/>
                    <a:pt x="993813" y="1762760"/>
                  </a:cubicBezTo>
                  <a:cubicBezTo>
                    <a:pt x="994771" y="1768028"/>
                    <a:pt x="997731" y="1772773"/>
                    <a:pt x="998893" y="1778000"/>
                  </a:cubicBezTo>
                  <a:cubicBezTo>
                    <a:pt x="1001127" y="1788055"/>
                    <a:pt x="1002280" y="1798320"/>
                    <a:pt x="1003973" y="1808480"/>
                  </a:cubicBezTo>
                  <a:cubicBezTo>
                    <a:pt x="1005666" y="1872827"/>
                    <a:pt x="1002486" y="1937487"/>
                    <a:pt x="1009053" y="2001520"/>
                  </a:cubicBezTo>
                  <a:cubicBezTo>
                    <a:pt x="1009599" y="2006847"/>
                    <a:pt x="1019504" y="2004205"/>
                    <a:pt x="1024293" y="2006600"/>
                  </a:cubicBezTo>
                  <a:cubicBezTo>
                    <a:pt x="1029754" y="2009330"/>
                    <a:pt x="1034453" y="2013373"/>
                    <a:pt x="1039533" y="2016760"/>
                  </a:cubicBezTo>
                  <a:cubicBezTo>
                    <a:pt x="1042920" y="2021840"/>
                    <a:pt x="1044516" y="2028764"/>
                    <a:pt x="1049693" y="2032000"/>
                  </a:cubicBezTo>
                  <a:cubicBezTo>
                    <a:pt x="1058775" y="2037676"/>
                    <a:pt x="1080173" y="2042160"/>
                    <a:pt x="1080173" y="2042160"/>
                  </a:cubicBezTo>
                  <a:cubicBezTo>
                    <a:pt x="1090333" y="2038773"/>
                    <a:pt x="1103080" y="2039573"/>
                    <a:pt x="1110653" y="2032000"/>
                  </a:cubicBezTo>
                  <a:cubicBezTo>
                    <a:pt x="1115733" y="2026920"/>
                    <a:pt x="1121717" y="2022606"/>
                    <a:pt x="1125893" y="2016760"/>
                  </a:cubicBezTo>
                  <a:cubicBezTo>
                    <a:pt x="1130295" y="2010598"/>
                    <a:pt x="1132296" y="2003015"/>
                    <a:pt x="1136053" y="1996440"/>
                  </a:cubicBezTo>
                  <a:cubicBezTo>
                    <a:pt x="1139082" y="1991139"/>
                    <a:pt x="1142826" y="1986280"/>
                    <a:pt x="1146213" y="1981200"/>
                  </a:cubicBezTo>
                  <a:cubicBezTo>
                    <a:pt x="1149263" y="1968998"/>
                    <a:pt x="1150490" y="1954411"/>
                    <a:pt x="1161453" y="1945640"/>
                  </a:cubicBezTo>
                  <a:cubicBezTo>
                    <a:pt x="1165634" y="1942295"/>
                    <a:pt x="1171613" y="1942253"/>
                    <a:pt x="1176693" y="1940560"/>
                  </a:cubicBezTo>
                  <a:cubicBezTo>
                    <a:pt x="1180160" y="1930158"/>
                    <a:pt x="1182843" y="1917655"/>
                    <a:pt x="1191933" y="1910080"/>
                  </a:cubicBezTo>
                  <a:cubicBezTo>
                    <a:pt x="1197751" y="1905232"/>
                    <a:pt x="1205759" y="1903816"/>
                    <a:pt x="1212253" y="1899920"/>
                  </a:cubicBezTo>
                  <a:cubicBezTo>
                    <a:pt x="1222724" y="1893638"/>
                    <a:pt x="1242733" y="1879600"/>
                    <a:pt x="1242733" y="1879600"/>
                  </a:cubicBezTo>
                  <a:cubicBezTo>
                    <a:pt x="1269826" y="1838960"/>
                    <a:pt x="1234266" y="1888067"/>
                    <a:pt x="1268133" y="1854200"/>
                  </a:cubicBezTo>
                  <a:cubicBezTo>
                    <a:pt x="1272450" y="1849883"/>
                    <a:pt x="1273698" y="1842980"/>
                    <a:pt x="1278293" y="1838960"/>
                  </a:cubicBezTo>
                  <a:lnTo>
                    <a:pt x="1324013" y="1808480"/>
                  </a:lnTo>
                  <a:cubicBezTo>
                    <a:pt x="1329093" y="1805093"/>
                    <a:pt x="1334936" y="1802637"/>
                    <a:pt x="1339253" y="1798320"/>
                  </a:cubicBezTo>
                  <a:lnTo>
                    <a:pt x="1354493" y="1783080"/>
                  </a:lnTo>
                  <a:cubicBezTo>
                    <a:pt x="1364208" y="1753934"/>
                    <a:pt x="1352616" y="1781140"/>
                    <a:pt x="1374813" y="1752600"/>
                  </a:cubicBezTo>
                  <a:cubicBezTo>
                    <a:pt x="1382310" y="1742961"/>
                    <a:pt x="1384973" y="1728893"/>
                    <a:pt x="1395133" y="1722120"/>
                  </a:cubicBezTo>
                  <a:cubicBezTo>
                    <a:pt x="1400213" y="1718733"/>
                    <a:pt x="1404912" y="1714690"/>
                    <a:pt x="1410373" y="1711960"/>
                  </a:cubicBezTo>
                  <a:cubicBezTo>
                    <a:pt x="1433284" y="1700504"/>
                    <a:pt x="1419015" y="1714918"/>
                    <a:pt x="1440853" y="1696720"/>
                  </a:cubicBezTo>
                  <a:cubicBezTo>
                    <a:pt x="1446372" y="1692121"/>
                    <a:pt x="1450574" y="1686079"/>
                    <a:pt x="1456093" y="1681480"/>
                  </a:cubicBezTo>
                  <a:cubicBezTo>
                    <a:pt x="1460783" y="1677571"/>
                    <a:pt x="1466697" y="1675293"/>
                    <a:pt x="1471333" y="1671320"/>
                  </a:cubicBezTo>
                  <a:cubicBezTo>
                    <a:pt x="1478606" y="1665086"/>
                    <a:pt x="1484173" y="1656984"/>
                    <a:pt x="1491653" y="1651000"/>
                  </a:cubicBezTo>
                  <a:cubicBezTo>
                    <a:pt x="1501188" y="1643372"/>
                    <a:pt x="1511973" y="1637453"/>
                    <a:pt x="1522133" y="1630680"/>
                  </a:cubicBezTo>
                  <a:cubicBezTo>
                    <a:pt x="1527213" y="1627293"/>
                    <a:pt x="1531450" y="1622001"/>
                    <a:pt x="1537373" y="1620520"/>
                  </a:cubicBezTo>
                  <a:cubicBezTo>
                    <a:pt x="1544146" y="1618827"/>
                    <a:pt x="1550980" y="1617358"/>
                    <a:pt x="1557693" y="1615440"/>
                  </a:cubicBezTo>
                  <a:cubicBezTo>
                    <a:pt x="1562842" y="1613969"/>
                    <a:pt x="1567682" y="1611410"/>
                    <a:pt x="1572933" y="1610360"/>
                  </a:cubicBezTo>
                  <a:cubicBezTo>
                    <a:pt x="1637830" y="1597381"/>
                    <a:pt x="1615613" y="1604827"/>
                    <a:pt x="1659293" y="1595120"/>
                  </a:cubicBezTo>
                  <a:cubicBezTo>
                    <a:pt x="1666109" y="1593605"/>
                    <a:pt x="1672926" y="1592046"/>
                    <a:pt x="1679613" y="1590040"/>
                  </a:cubicBezTo>
                  <a:cubicBezTo>
                    <a:pt x="1689871" y="1586963"/>
                    <a:pt x="1699703" y="1582477"/>
                    <a:pt x="1710093" y="1579880"/>
                  </a:cubicBezTo>
                  <a:lnTo>
                    <a:pt x="1730413" y="1574800"/>
                  </a:lnTo>
                  <a:cubicBezTo>
                    <a:pt x="1733800" y="1569720"/>
                    <a:pt x="1740573" y="1565665"/>
                    <a:pt x="1740573" y="1559560"/>
                  </a:cubicBezTo>
                  <a:cubicBezTo>
                    <a:pt x="1740573" y="1548850"/>
                    <a:pt x="1733010" y="1539470"/>
                    <a:pt x="1730413" y="1529080"/>
                  </a:cubicBezTo>
                  <a:cubicBezTo>
                    <a:pt x="1719414" y="1485086"/>
                    <a:pt x="1732883" y="1532715"/>
                    <a:pt x="1715173" y="1488440"/>
                  </a:cubicBezTo>
                  <a:cubicBezTo>
                    <a:pt x="1711196" y="1478496"/>
                    <a:pt x="1710954" y="1466871"/>
                    <a:pt x="1705013" y="1457960"/>
                  </a:cubicBezTo>
                  <a:cubicBezTo>
                    <a:pt x="1701626" y="1452880"/>
                    <a:pt x="1697333" y="1448299"/>
                    <a:pt x="1694853" y="1442720"/>
                  </a:cubicBezTo>
                  <a:cubicBezTo>
                    <a:pt x="1690503" y="1432933"/>
                    <a:pt x="1690634" y="1421151"/>
                    <a:pt x="1684693" y="1412240"/>
                  </a:cubicBezTo>
                  <a:cubicBezTo>
                    <a:pt x="1681306" y="1407160"/>
                    <a:pt x="1677263" y="1402461"/>
                    <a:pt x="1674533" y="1397000"/>
                  </a:cubicBezTo>
                  <a:cubicBezTo>
                    <a:pt x="1672138" y="1392211"/>
                    <a:pt x="1672110" y="1386409"/>
                    <a:pt x="1669453" y="1381760"/>
                  </a:cubicBezTo>
                  <a:cubicBezTo>
                    <a:pt x="1665252" y="1374409"/>
                    <a:pt x="1659068" y="1368376"/>
                    <a:pt x="1654213" y="1361440"/>
                  </a:cubicBezTo>
                  <a:cubicBezTo>
                    <a:pt x="1625857" y="1320932"/>
                    <a:pt x="1644911" y="1341978"/>
                    <a:pt x="1618653" y="1315720"/>
                  </a:cubicBezTo>
                  <a:cubicBezTo>
                    <a:pt x="1602772" y="1252196"/>
                    <a:pt x="1623069" y="1331175"/>
                    <a:pt x="1608493" y="1280160"/>
                  </a:cubicBezTo>
                  <a:cubicBezTo>
                    <a:pt x="1593138" y="1226418"/>
                    <a:pt x="1617398" y="1301794"/>
                    <a:pt x="1593253" y="1229360"/>
                  </a:cubicBezTo>
                  <a:lnTo>
                    <a:pt x="1588173" y="1214120"/>
                  </a:lnTo>
                  <a:cubicBezTo>
                    <a:pt x="1586480" y="1209040"/>
                    <a:pt x="1586063" y="1203335"/>
                    <a:pt x="1583093" y="1198880"/>
                  </a:cubicBezTo>
                  <a:cubicBezTo>
                    <a:pt x="1579706" y="1193800"/>
                    <a:pt x="1575413" y="1189219"/>
                    <a:pt x="1572933" y="1183640"/>
                  </a:cubicBezTo>
                  <a:cubicBezTo>
                    <a:pt x="1548752" y="1129232"/>
                    <a:pt x="1575606" y="1172410"/>
                    <a:pt x="1552613" y="1137920"/>
                  </a:cubicBezTo>
                  <a:cubicBezTo>
                    <a:pt x="1551351" y="1129085"/>
                    <a:pt x="1549273" y="1099397"/>
                    <a:pt x="1542453" y="1087120"/>
                  </a:cubicBezTo>
                  <a:lnTo>
                    <a:pt x="1511973" y="1041400"/>
                  </a:lnTo>
                  <a:cubicBezTo>
                    <a:pt x="1508586" y="1036320"/>
                    <a:pt x="1506130" y="1030477"/>
                    <a:pt x="1501813" y="1026160"/>
                  </a:cubicBezTo>
                  <a:cubicBezTo>
                    <a:pt x="1482527" y="1006874"/>
                    <a:pt x="1465067" y="992767"/>
                    <a:pt x="1451013" y="970280"/>
                  </a:cubicBezTo>
                  <a:cubicBezTo>
                    <a:pt x="1446999" y="963858"/>
                    <a:pt x="1444610" y="956535"/>
                    <a:pt x="1440853" y="949960"/>
                  </a:cubicBezTo>
                  <a:cubicBezTo>
                    <a:pt x="1437824" y="944659"/>
                    <a:pt x="1433423" y="940181"/>
                    <a:pt x="1430693" y="934720"/>
                  </a:cubicBezTo>
                  <a:cubicBezTo>
                    <a:pt x="1428298" y="929931"/>
                    <a:pt x="1428008" y="924269"/>
                    <a:pt x="1425613" y="919480"/>
                  </a:cubicBezTo>
                  <a:cubicBezTo>
                    <a:pt x="1422883" y="914019"/>
                    <a:pt x="1417933" y="909819"/>
                    <a:pt x="1415453" y="904240"/>
                  </a:cubicBezTo>
                  <a:cubicBezTo>
                    <a:pt x="1411103" y="894453"/>
                    <a:pt x="1408680" y="883920"/>
                    <a:pt x="1405293" y="873760"/>
                  </a:cubicBezTo>
                  <a:cubicBezTo>
                    <a:pt x="1403600" y="868680"/>
                    <a:pt x="1401512" y="863715"/>
                    <a:pt x="1400213" y="858520"/>
                  </a:cubicBezTo>
                  <a:cubicBezTo>
                    <a:pt x="1384332" y="794996"/>
                    <a:pt x="1404629" y="873975"/>
                    <a:pt x="1390053" y="822960"/>
                  </a:cubicBezTo>
                  <a:cubicBezTo>
                    <a:pt x="1388135" y="816247"/>
                    <a:pt x="1387723" y="809057"/>
                    <a:pt x="1384973" y="802640"/>
                  </a:cubicBezTo>
                  <a:cubicBezTo>
                    <a:pt x="1382568" y="797028"/>
                    <a:pt x="1378200" y="792480"/>
                    <a:pt x="1374813" y="787400"/>
                  </a:cubicBezTo>
                  <a:cubicBezTo>
                    <a:pt x="1373120" y="780627"/>
                    <a:pt x="1371739" y="773767"/>
                    <a:pt x="1369733" y="767080"/>
                  </a:cubicBezTo>
                  <a:cubicBezTo>
                    <a:pt x="1366656" y="756822"/>
                    <a:pt x="1362960" y="746760"/>
                    <a:pt x="1359573" y="736600"/>
                  </a:cubicBezTo>
                  <a:cubicBezTo>
                    <a:pt x="1357880" y="731520"/>
                    <a:pt x="1355792" y="726555"/>
                    <a:pt x="1354493" y="721360"/>
                  </a:cubicBezTo>
                  <a:cubicBezTo>
                    <a:pt x="1347932" y="695117"/>
                    <a:pt x="1353286" y="706849"/>
                    <a:pt x="1339253" y="685800"/>
                  </a:cubicBezTo>
                  <a:cubicBezTo>
                    <a:pt x="1327083" y="612780"/>
                    <a:pt x="1343494" y="685536"/>
                    <a:pt x="1324013" y="640080"/>
                  </a:cubicBezTo>
                  <a:cubicBezTo>
                    <a:pt x="1321263" y="633663"/>
                    <a:pt x="1320851" y="626473"/>
                    <a:pt x="1318933" y="619760"/>
                  </a:cubicBezTo>
                  <a:cubicBezTo>
                    <a:pt x="1317462" y="614611"/>
                    <a:pt x="1315546" y="609600"/>
                    <a:pt x="1313853" y="604520"/>
                  </a:cubicBezTo>
                  <a:cubicBezTo>
                    <a:pt x="1312160" y="535093"/>
                    <a:pt x="1310785" y="465658"/>
                    <a:pt x="1308773" y="396240"/>
                  </a:cubicBezTo>
                  <a:cubicBezTo>
                    <a:pt x="1304580" y="251566"/>
                    <a:pt x="1315033" y="299358"/>
                    <a:pt x="1298613" y="233680"/>
                  </a:cubicBezTo>
                  <a:cubicBezTo>
                    <a:pt x="1295730" y="196202"/>
                    <a:pt x="1295769" y="171302"/>
                    <a:pt x="1288453" y="137160"/>
                  </a:cubicBezTo>
                  <a:cubicBezTo>
                    <a:pt x="1285527" y="123506"/>
                    <a:pt x="1280268" y="110343"/>
                    <a:pt x="1278293" y="96520"/>
                  </a:cubicBezTo>
                  <a:cubicBezTo>
                    <a:pt x="1268368" y="27045"/>
                    <a:pt x="1280955" y="88378"/>
                    <a:pt x="1263053" y="40640"/>
                  </a:cubicBezTo>
                  <a:cubicBezTo>
                    <a:pt x="1260602" y="34103"/>
                    <a:pt x="1261846" y="26129"/>
                    <a:pt x="1257973" y="20320"/>
                  </a:cubicBezTo>
                  <a:cubicBezTo>
                    <a:pt x="1254586" y="15240"/>
                    <a:pt x="1248194" y="12890"/>
                    <a:pt x="1242733" y="10160"/>
                  </a:cubicBezTo>
                  <a:cubicBezTo>
                    <a:pt x="1235445" y="6516"/>
                    <a:pt x="1213684" y="1628"/>
                    <a:pt x="1207173" y="0"/>
                  </a:cubicBezTo>
                  <a:cubicBezTo>
                    <a:pt x="1205532" y="164"/>
                    <a:pt x="1149864" y="3254"/>
                    <a:pt x="1136053" y="10160"/>
                  </a:cubicBezTo>
                  <a:cubicBezTo>
                    <a:pt x="1097535" y="29419"/>
                    <a:pt x="1115420" y="24814"/>
                    <a:pt x="1090333" y="45720"/>
                  </a:cubicBezTo>
                  <a:cubicBezTo>
                    <a:pt x="1085643" y="49629"/>
                    <a:pt x="1079783" y="51971"/>
                    <a:pt x="1075093" y="55880"/>
                  </a:cubicBezTo>
                  <a:cubicBezTo>
                    <a:pt x="1069574" y="60479"/>
                    <a:pt x="1065524" y="66709"/>
                    <a:pt x="1059853" y="71120"/>
                  </a:cubicBezTo>
                  <a:cubicBezTo>
                    <a:pt x="1050214" y="78617"/>
                    <a:pt x="1039533" y="84667"/>
                    <a:pt x="1029373" y="91440"/>
                  </a:cubicBezTo>
                  <a:cubicBezTo>
                    <a:pt x="1024293" y="94827"/>
                    <a:pt x="1018450" y="97283"/>
                    <a:pt x="1014133" y="101600"/>
                  </a:cubicBezTo>
                  <a:cubicBezTo>
                    <a:pt x="961287" y="154446"/>
                    <a:pt x="1033161" y="84565"/>
                    <a:pt x="983653" y="127000"/>
                  </a:cubicBezTo>
                  <a:cubicBezTo>
                    <a:pt x="940538" y="163956"/>
                    <a:pt x="983081" y="134155"/>
                    <a:pt x="948093" y="157480"/>
                  </a:cubicBezTo>
                  <a:cubicBezTo>
                    <a:pt x="943961" y="169875"/>
                    <a:pt x="942701" y="178112"/>
                    <a:pt x="932853" y="187960"/>
                  </a:cubicBezTo>
                  <a:cubicBezTo>
                    <a:pt x="928536" y="192277"/>
                    <a:pt x="922693" y="194733"/>
                    <a:pt x="917613" y="198120"/>
                  </a:cubicBezTo>
                  <a:cubicBezTo>
                    <a:pt x="914226" y="208280"/>
                    <a:pt x="916364" y="222659"/>
                    <a:pt x="907453" y="228600"/>
                  </a:cubicBezTo>
                  <a:cubicBezTo>
                    <a:pt x="902373" y="231987"/>
                    <a:pt x="896903" y="234851"/>
                    <a:pt x="892213" y="238760"/>
                  </a:cubicBezTo>
                  <a:cubicBezTo>
                    <a:pt x="886694" y="243359"/>
                    <a:pt x="882951" y="250015"/>
                    <a:pt x="876973" y="254000"/>
                  </a:cubicBezTo>
                  <a:cubicBezTo>
                    <a:pt x="872518" y="256970"/>
                    <a:pt x="866522" y="256685"/>
                    <a:pt x="861733" y="259080"/>
                  </a:cubicBezTo>
                  <a:cubicBezTo>
                    <a:pt x="856272" y="261810"/>
                    <a:pt x="851573" y="265853"/>
                    <a:pt x="846493" y="269240"/>
                  </a:cubicBezTo>
                  <a:lnTo>
                    <a:pt x="826173" y="299720"/>
                  </a:lnTo>
                  <a:cubicBezTo>
                    <a:pt x="822786" y="304800"/>
                    <a:pt x="817944" y="309168"/>
                    <a:pt x="816013" y="314960"/>
                  </a:cubicBezTo>
                  <a:cubicBezTo>
                    <a:pt x="812666" y="325000"/>
                    <a:pt x="809725" y="338278"/>
                    <a:pt x="800773" y="345440"/>
                  </a:cubicBezTo>
                  <a:cubicBezTo>
                    <a:pt x="796592" y="348785"/>
                    <a:pt x="790613" y="348827"/>
                    <a:pt x="785533" y="350520"/>
                  </a:cubicBezTo>
                  <a:cubicBezTo>
                    <a:pt x="780453" y="355600"/>
                    <a:pt x="775964" y="361349"/>
                    <a:pt x="770293" y="365760"/>
                  </a:cubicBezTo>
                  <a:cubicBezTo>
                    <a:pt x="760654" y="373257"/>
                    <a:pt x="748447" y="377446"/>
                    <a:pt x="739813" y="386080"/>
                  </a:cubicBezTo>
                  <a:cubicBezTo>
                    <a:pt x="734733" y="391160"/>
                    <a:pt x="730853" y="397831"/>
                    <a:pt x="724573" y="401320"/>
                  </a:cubicBezTo>
                  <a:cubicBezTo>
                    <a:pt x="700692" y="414587"/>
                    <a:pt x="668609" y="414028"/>
                    <a:pt x="643293" y="416560"/>
                  </a:cubicBezTo>
                  <a:cubicBezTo>
                    <a:pt x="638213" y="418253"/>
                    <a:pt x="633335" y="420760"/>
                    <a:pt x="628053" y="421640"/>
                  </a:cubicBezTo>
                  <a:cubicBezTo>
                    <a:pt x="612928" y="424161"/>
                    <a:pt x="597548" y="424818"/>
                    <a:pt x="582333" y="426720"/>
                  </a:cubicBezTo>
                  <a:cubicBezTo>
                    <a:pt x="570452" y="428205"/>
                    <a:pt x="558584" y="429832"/>
                    <a:pt x="546773" y="431800"/>
                  </a:cubicBezTo>
                  <a:cubicBezTo>
                    <a:pt x="538256" y="433219"/>
                    <a:pt x="529750" y="434786"/>
                    <a:pt x="521373" y="436880"/>
                  </a:cubicBezTo>
                  <a:cubicBezTo>
                    <a:pt x="516178" y="438179"/>
                    <a:pt x="511426" y="441146"/>
                    <a:pt x="506133" y="441960"/>
                  </a:cubicBezTo>
                  <a:cubicBezTo>
                    <a:pt x="489313" y="444548"/>
                    <a:pt x="472266" y="445347"/>
                    <a:pt x="455333" y="447040"/>
                  </a:cubicBezTo>
                  <a:cubicBezTo>
                    <a:pt x="432645" y="454603"/>
                    <a:pt x="440905" y="452730"/>
                    <a:pt x="409613" y="457200"/>
                  </a:cubicBezTo>
                  <a:cubicBezTo>
                    <a:pt x="372507" y="462501"/>
                    <a:pt x="376867" y="459299"/>
                    <a:pt x="348653" y="467360"/>
                  </a:cubicBezTo>
                  <a:cubicBezTo>
                    <a:pt x="343504" y="468831"/>
                    <a:pt x="338202" y="470045"/>
                    <a:pt x="333413" y="472440"/>
                  </a:cubicBezTo>
                  <a:cubicBezTo>
                    <a:pt x="327952" y="475170"/>
                    <a:pt x="323911" y="480514"/>
                    <a:pt x="318173" y="482600"/>
                  </a:cubicBezTo>
                  <a:cubicBezTo>
                    <a:pt x="305050" y="487372"/>
                    <a:pt x="277533" y="492760"/>
                    <a:pt x="277533" y="492760"/>
                  </a:cubicBezTo>
                  <a:cubicBezTo>
                    <a:pt x="253382" y="508861"/>
                    <a:pt x="268085" y="500989"/>
                    <a:pt x="231813" y="513080"/>
                  </a:cubicBezTo>
                  <a:cubicBezTo>
                    <a:pt x="226733" y="514773"/>
                    <a:pt x="221028" y="515190"/>
                    <a:pt x="216573" y="518160"/>
                  </a:cubicBezTo>
                  <a:cubicBezTo>
                    <a:pt x="194149" y="533109"/>
                    <a:pt x="207320" y="527123"/>
                    <a:pt x="175933" y="533400"/>
                  </a:cubicBezTo>
                  <a:cubicBezTo>
                    <a:pt x="158048" y="545323"/>
                    <a:pt x="160260" y="546643"/>
                    <a:pt x="135293" y="548640"/>
                  </a:cubicBezTo>
                  <a:cubicBezTo>
                    <a:pt x="101492" y="551344"/>
                    <a:pt x="28613" y="523240"/>
                    <a:pt x="8293" y="52324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/>
            </a:p>
          </p:txBody>
        </p:sp>
      </p:grpSp>
    </p:spTree>
    <p:extLst>
      <p:ext uri="{BB962C8B-B14F-4D97-AF65-F5344CB8AC3E}">
        <p14:creationId xmlns:p14="http://schemas.microsoft.com/office/powerpoint/2010/main" val="3833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2912840" cy="672453"/>
          </a:xfrm>
        </p:spPr>
        <p:txBody>
          <a:bodyPr>
            <a:normAutofit fontScale="90000"/>
          </a:bodyPr>
          <a:lstStyle/>
          <a:p>
            <a:r>
              <a:rPr lang="de-DE" dirty="0"/>
              <a:t>Vorlagen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0A18233-AE00-429B-9F5A-58A624A3CC3D}"/>
              </a:ext>
            </a:extLst>
          </p:cNvPr>
          <p:cNvSpPr txBox="1"/>
          <p:nvPr/>
        </p:nvSpPr>
        <p:spPr>
          <a:xfrm>
            <a:off x="5567367" y="261831"/>
            <a:ext cx="19672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400" dirty="0"/>
              <a:t>Uhrzeit/Text: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96DC1-ADF5-4316-AEF4-1407ADED6825}"/>
              </a:ext>
            </a:extLst>
          </p:cNvPr>
          <p:cNvSpPr txBox="1"/>
          <p:nvPr/>
        </p:nvSpPr>
        <p:spPr>
          <a:xfrm>
            <a:off x="8861057" y="686563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rgbClr val="0000FF"/>
                </a:solidFill>
              </a:rPr>
              <a:t>08:00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64BE9B-4A8C-45C5-804A-D399B9EB7D5E}"/>
              </a:ext>
            </a:extLst>
          </p:cNvPr>
          <p:cNvSpPr txBox="1"/>
          <p:nvPr/>
        </p:nvSpPr>
        <p:spPr>
          <a:xfrm>
            <a:off x="7174532" y="686563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rgbClr val="FF0000"/>
                </a:solidFill>
              </a:rPr>
              <a:t>08:00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CE4B2A-28E6-4B55-873A-DD2097D2BA1F}"/>
              </a:ext>
            </a:extLst>
          </p:cNvPr>
          <p:cNvSpPr txBox="1"/>
          <p:nvPr/>
        </p:nvSpPr>
        <p:spPr>
          <a:xfrm>
            <a:off x="10439129" y="681323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08:00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A27B8EA-2649-4E05-BA03-F1E5900E9D37}"/>
              </a:ext>
            </a:extLst>
          </p:cNvPr>
          <p:cNvGrpSpPr/>
          <p:nvPr/>
        </p:nvGrpSpPr>
        <p:grpSpPr>
          <a:xfrm>
            <a:off x="2998068" y="3092755"/>
            <a:ext cx="1447800" cy="3743325"/>
            <a:chOff x="5370512" y="1557337"/>
            <a:chExt cx="1447800" cy="374332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0D27073-AC01-493B-8023-0D88C27FB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512" y="1557337"/>
              <a:ext cx="1447800" cy="3743325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81CA8D1-EF7E-48C0-B6E2-6862418C23AD}"/>
                </a:ext>
              </a:extLst>
            </p:cNvPr>
            <p:cNvSpPr txBox="1"/>
            <p:nvPr/>
          </p:nvSpPr>
          <p:spPr>
            <a:xfrm>
              <a:off x="5562351" y="1877968"/>
              <a:ext cx="55976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2400" dirty="0">
                  <a:solidFill>
                    <a:srgbClr val="FF0000"/>
                  </a:solidFill>
                </a:rPr>
                <a:t>XX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0D3812B-F80D-4154-817A-83EE1C6560DF}"/>
                </a:ext>
              </a:extLst>
            </p:cNvPr>
            <p:cNvSpPr txBox="1"/>
            <p:nvPr/>
          </p:nvSpPr>
          <p:spPr>
            <a:xfrm>
              <a:off x="6049028" y="1581636"/>
              <a:ext cx="76174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dirty="0">
                  <a:solidFill>
                    <a:srgbClr val="FF0000"/>
                  </a:solidFill>
                </a:rPr>
                <a:t>08:00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228020D-78E6-4D1A-9108-A97475C0079B}"/>
                </a:ext>
              </a:extLst>
            </p:cNvPr>
            <p:cNvSpPr txBox="1"/>
            <p:nvPr/>
          </p:nvSpPr>
          <p:spPr>
            <a:xfrm>
              <a:off x="5562351" y="2500212"/>
              <a:ext cx="55976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2400" dirty="0">
                  <a:solidFill>
                    <a:srgbClr val="FF0000"/>
                  </a:solidFill>
                </a:rPr>
                <a:t>XX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17274C5-8F23-43BA-8928-E7AD34F68110}"/>
                </a:ext>
              </a:extLst>
            </p:cNvPr>
            <p:cNvSpPr txBox="1"/>
            <p:nvPr/>
          </p:nvSpPr>
          <p:spPr>
            <a:xfrm>
              <a:off x="5812937" y="3145145"/>
              <a:ext cx="55976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2400" dirty="0">
                  <a:solidFill>
                    <a:srgbClr val="FF0000"/>
                  </a:solidFill>
                </a:rPr>
                <a:t>XX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1C81CC3-9184-422D-BCBB-61E65BDF8BA1}"/>
                </a:ext>
              </a:extLst>
            </p:cNvPr>
            <p:cNvSpPr txBox="1"/>
            <p:nvPr/>
          </p:nvSpPr>
          <p:spPr>
            <a:xfrm>
              <a:off x="5812937" y="3924648"/>
              <a:ext cx="55976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2400" dirty="0">
                  <a:solidFill>
                    <a:srgbClr val="FF0000"/>
                  </a:solidFill>
                </a:rPr>
                <a:t>XX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E613CD9-CD90-406C-B0DA-FD90FED106E4}"/>
                </a:ext>
              </a:extLst>
            </p:cNvPr>
            <p:cNvSpPr txBox="1"/>
            <p:nvPr/>
          </p:nvSpPr>
          <p:spPr>
            <a:xfrm>
              <a:off x="5590356" y="4612655"/>
              <a:ext cx="55976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2400" dirty="0">
                  <a:solidFill>
                    <a:srgbClr val="FF0000"/>
                  </a:solidFill>
                </a:rPr>
                <a:t>XX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BB9E84A4-D5D7-481E-ABF8-2908FE28AEEB}"/>
              </a:ext>
            </a:extLst>
          </p:cNvPr>
          <p:cNvSpPr txBox="1"/>
          <p:nvPr/>
        </p:nvSpPr>
        <p:spPr>
          <a:xfrm>
            <a:off x="1047641" y="3059551"/>
            <a:ext cx="169950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400" dirty="0"/>
              <a:t>Personen-</a:t>
            </a:r>
          </a:p>
          <a:p>
            <a:pPr>
              <a:lnSpc>
                <a:spcPct val="90000"/>
              </a:lnSpc>
            </a:pPr>
            <a:r>
              <a:rPr lang="de-CH" sz="2400" dirty="0"/>
              <a:t>bergungs-</a:t>
            </a:r>
          </a:p>
          <a:p>
            <a:pPr>
              <a:lnSpc>
                <a:spcPct val="90000"/>
              </a:lnSpc>
            </a:pPr>
            <a:r>
              <a:rPr lang="de-CH" sz="2400" dirty="0" err="1"/>
              <a:t>übersicht</a:t>
            </a:r>
            <a:r>
              <a:rPr lang="de-CH" sz="2400" dirty="0"/>
              <a:t>: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B0F5BAB-11B8-4F63-947E-0174DDB37DE1}"/>
              </a:ext>
            </a:extLst>
          </p:cNvPr>
          <p:cNvSpPr/>
          <p:nvPr/>
        </p:nvSpPr>
        <p:spPr>
          <a:xfrm>
            <a:off x="5590356" y="2134351"/>
            <a:ext cx="1368152" cy="171415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9F64DE-71C2-4B2C-91B4-B908D88B4302}"/>
              </a:ext>
            </a:extLst>
          </p:cNvPr>
          <p:cNvSpPr/>
          <p:nvPr/>
        </p:nvSpPr>
        <p:spPr>
          <a:xfrm>
            <a:off x="7246540" y="2140538"/>
            <a:ext cx="1368152" cy="1714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74870F3-DE3E-4621-B7AD-768A0EB68CDC}"/>
              </a:ext>
            </a:extLst>
          </p:cNvPr>
          <p:cNvSpPr/>
          <p:nvPr/>
        </p:nvSpPr>
        <p:spPr>
          <a:xfrm>
            <a:off x="8902724" y="2132856"/>
            <a:ext cx="1368152" cy="17141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2033631-894A-49AE-A3AF-BE6B1F66C1AB}"/>
              </a:ext>
            </a:extLst>
          </p:cNvPr>
          <p:cNvSpPr/>
          <p:nvPr/>
        </p:nvSpPr>
        <p:spPr>
          <a:xfrm>
            <a:off x="7246540" y="4003973"/>
            <a:ext cx="1368152" cy="1076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4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A5CDF96-521C-456B-9C0A-CA3CA349D6D3}"/>
              </a:ext>
            </a:extLst>
          </p:cNvPr>
          <p:cNvSpPr/>
          <p:nvPr/>
        </p:nvSpPr>
        <p:spPr>
          <a:xfrm>
            <a:off x="5590356" y="4008625"/>
            <a:ext cx="1368152" cy="107663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4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7F363FE-8B9B-4B6D-8EAC-5DE298D37F8A}"/>
              </a:ext>
            </a:extLst>
          </p:cNvPr>
          <p:cNvSpPr/>
          <p:nvPr/>
        </p:nvSpPr>
        <p:spPr>
          <a:xfrm>
            <a:off x="8902724" y="4012494"/>
            <a:ext cx="1368152" cy="10766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CEC14B1-09C7-4DD2-BB67-DA80A3514295}"/>
              </a:ext>
            </a:extLst>
          </p:cNvPr>
          <p:cNvSpPr txBox="1"/>
          <p:nvPr/>
        </p:nvSpPr>
        <p:spPr>
          <a:xfrm>
            <a:off x="5518348" y="1641538"/>
            <a:ext cx="13901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400" dirty="0"/>
              <a:t>Formen: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DE2F41C-E85A-4F27-B6E7-725F98A84D79}"/>
              </a:ext>
            </a:extLst>
          </p:cNvPr>
          <p:cNvCxnSpPr>
            <a:cxnSpLocks/>
          </p:cNvCxnSpPr>
          <p:nvPr/>
        </p:nvCxnSpPr>
        <p:spPr>
          <a:xfrm flipV="1">
            <a:off x="5856416" y="5373216"/>
            <a:ext cx="1246108" cy="576064"/>
          </a:xfrm>
          <a:prstGeom prst="lin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EE15ABB-EB2C-4EED-B62F-087B649AF186}"/>
              </a:ext>
            </a:extLst>
          </p:cNvPr>
          <p:cNvCxnSpPr>
            <a:cxnSpLocks/>
          </p:cNvCxnSpPr>
          <p:nvPr/>
        </p:nvCxnSpPr>
        <p:spPr>
          <a:xfrm flipV="1">
            <a:off x="7441879" y="5373216"/>
            <a:ext cx="1246108" cy="576064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D60D080-BF2F-4255-A396-3DBECF02989A}"/>
              </a:ext>
            </a:extLst>
          </p:cNvPr>
          <p:cNvCxnSpPr>
            <a:cxnSpLocks/>
          </p:cNvCxnSpPr>
          <p:nvPr/>
        </p:nvCxnSpPr>
        <p:spPr>
          <a:xfrm flipV="1">
            <a:off x="9096776" y="5373216"/>
            <a:ext cx="1246108" cy="576064"/>
          </a:xfrm>
          <a:prstGeom prst="lin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00A02B6-23F2-4539-997E-142D0C4B9E72}"/>
              </a:ext>
            </a:extLst>
          </p:cNvPr>
          <p:cNvCxnSpPr>
            <a:cxnSpLocks/>
          </p:cNvCxnSpPr>
          <p:nvPr/>
        </p:nvCxnSpPr>
        <p:spPr>
          <a:xfrm flipV="1">
            <a:off x="5855129" y="6165304"/>
            <a:ext cx="1246108" cy="576064"/>
          </a:xfrm>
          <a:prstGeom prst="line">
            <a:avLst/>
          </a:prstGeom>
          <a:noFill/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7B88C58-E939-43F7-B234-C0F7437CBB4C}"/>
              </a:ext>
            </a:extLst>
          </p:cNvPr>
          <p:cNvCxnSpPr>
            <a:cxnSpLocks/>
          </p:cNvCxnSpPr>
          <p:nvPr/>
        </p:nvCxnSpPr>
        <p:spPr>
          <a:xfrm flipV="1">
            <a:off x="7440592" y="6165304"/>
            <a:ext cx="1246108" cy="576064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A0312B-5F1C-47BB-9D53-28535C3BDEA5}"/>
              </a:ext>
            </a:extLst>
          </p:cNvPr>
          <p:cNvCxnSpPr>
            <a:cxnSpLocks/>
          </p:cNvCxnSpPr>
          <p:nvPr/>
        </p:nvCxnSpPr>
        <p:spPr>
          <a:xfrm flipV="1">
            <a:off x="9095489" y="6165304"/>
            <a:ext cx="1246108" cy="576064"/>
          </a:xfrm>
          <a:prstGeom prst="lin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A8FB9AC7-C55B-46E9-B274-98A7631F1412}"/>
              </a:ext>
            </a:extLst>
          </p:cNvPr>
          <p:cNvSpPr/>
          <p:nvPr/>
        </p:nvSpPr>
        <p:spPr>
          <a:xfrm>
            <a:off x="10558908" y="2131765"/>
            <a:ext cx="1368152" cy="171415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EAAA414-7E42-4AA0-A510-08BC67DA75E2}"/>
              </a:ext>
            </a:extLst>
          </p:cNvPr>
          <p:cNvSpPr/>
          <p:nvPr/>
        </p:nvSpPr>
        <p:spPr>
          <a:xfrm>
            <a:off x="10558908" y="4011403"/>
            <a:ext cx="1368152" cy="1076631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400" dirty="0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C4452FD-80E7-41A3-9763-268AE1D56331}"/>
              </a:ext>
            </a:extLst>
          </p:cNvPr>
          <p:cNvCxnSpPr>
            <a:cxnSpLocks/>
          </p:cNvCxnSpPr>
          <p:nvPr/>
        </p:nvCxnSpPr>
        <p:spPr>
          <a:xfrm flipV="1">
            <a:off x="10752960" y="5372125"/>
            <a:ext cx="1246108" cy="576064"/>
          </a:xfrm>
          <a:prstGeom prst="lin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44EC200-09D8-462B-8C33-A608F27F734E}"/>
              </a:ext>
            </a:extLst>
          </p:cNvPr>
          <p:cNvCxnSpPr>
            <a:cxnSpLocks/>
          </p:cNvCxnSpPr>
          <p:nvPr/>
        </p:nvCxnSpPr>
        <p:spPr>
          <a:xfrm flipV="1">
            <a:off x="10751673" y="6164213"/>
            <a:ext cx="1246108" cy="576064"/>
          </a:xfrm>
          <a:prstGeom prst="lin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0170E17-6197-4FB4-95DE-1923ACA4CA15}"/>
              </a:ext>
            </a:extLst>
          </p:cNvPr>
          <p:cNvSpPr txBox="1"/>
          <p:nvPr/>
        </p:nvSpPr>
        <p:spPr>
          <a:xfrm>
            <a:off x="5590356" y="689544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08:00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93762F36-4C98-41EB-98FD-C06E98BDF594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fik 56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E6BFCE-684A-4321-B843-13022D0B1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58" name="Grafik 57">
            <a:hlinkClick r:id="rId6" action="ppaction://hlinksldjump"/>
            <a:extLst>
              <a:ext uri="{FF2B5EF4-FFF2-40B4-BE49-F238E27FC236}">
                <a16:creationId xmlns:a16="http://schemas.microsoft.com/office/drawing/2014/main" id="{691C7467-5F6C-444C-A910-8D7A694BB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59" name="Rechteck: abgeschrägt 58">
            <a:hlinkClick r:id="rId8" action="ppaction://hlinksldjump"/>
            <a:extLst>
              <a:ext uri="{FF2B5EF4-FFF2-40B4-BE49-F238E27FC236}">
                <a16:creationId xmlns:a16="http://schemas.microsoft.com/office/drawing/2014/main" id="{5EF251A1-9CFB-4692-B7C7-5B42361BBC63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60" name="Rechteck: abgeschrägt 59">
            <a:hlinkClick r:id="rId9" action="ppaction://hlinksldjump"/>
            <a:extLst>
              <a:ext uri="{FF2B5EF4-FFF2-40B4-BE49-F238E27FC236}">
                <a16:creationId xmlns:a16="http://schemas.microsoft.com/office/drawing/2014/main" id="{209E6F57-A9E7-4D3E-A455-CF97CD5AA28C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61" name="Rechteck: abgeschrägt 60">
            <a:hlinkClick r:id="rId10" action="ppaction://hlinksldjump"/>
            <a:extLst>
              <a:ext uri="{FF2B5EF4-FFF2-40B4-BE49-F238E27FC236}">
                <a16:creationId xmlns:a16="http://schemas.microsoft.com/office/drawing/2014/main" id="{97B13841-8E58-475C-9C94-9557DE57573F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62" name="Rechteck: abgeschrägt 61">
            <a:hlinkClick r:id="rId11" action="ppaction://hlinksldjump"/>
            <a:extLst>
              <a:ext uri="{FF2B5EF4-FFF2-40B4-BE49-F238E27FC236}">
                <a16:creationId xmlns:a16="http://schemas.microsoft.com/office/drawing/2014/main" id="{367237FF-4273-4302-BB65-05D21A400982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63" name="Rechteck: abgeschrägt 62">
            <a:hlinkClick r:id="rId12" action="ppaction://hlinksldjump"/>
            <a:extLst>
              <a:ext uri="{FF2B5EF4-FFF2-40B4-BE49-F238E27FC236}">
                <a16:creationId xmlns:a16="http://schemas.microsoft.com/office/drawing/2014/main" id="{F865FCD8-0E99-4710-AFD5-5C83542689CA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A9E30D7-CED3-4562-B343-99BD2621F26C}"/>
              </a:ext>
            </a:extLst>
          </p:cNvPr>
          <p:cNvSpPr txBox="1"/>
          <p:nvPr/>
        </p:nvSpPr>
        <p:spPr>
          <a:xfrm>
            <a:off x="8866873" y="1068163"/>
            <a:ext cx="6767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rgbClr val="0000FF"/>
                </a:solidFill>
              </a:rPr>
              <a:t>ABC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607DF38-D823-48F4-A810-7CC6E181E0D4}"/>
              </a:ext>
            </a:extLst>
          </p:cNvPr>
          <p:cNvSpPr txBox="1"/>
          <p:nvPr/>
        </p:nvSpPr>
        <p:spPr>
          <a:xfrm>
            <a:off x="7180348" y="1068163"/>
            <a:ext cx="6767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rgbClr val="FF0000"/>
                </a:solidFill>
              </a:rPr>
              <a:t>ABC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5E1B784-7D64-4EED-A6C5-0880B80A6730}"/>
              </a:ext>
            </a:extLst>
          </p:cNvPr>
          <p:cNvSpPr txBox="1"/>
          <p:nvPr/>
        </p:nvSpPr>
        <p:spPr>
          <a:xfrm>
            <a:off x="10444945" y="1062923"/>
            <a:ext cx="6767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ABC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0262C66-EB0B-4E9B-884D-804E6D298286}"/>
              </a:ext>
            </a:extLst>
          </p:cNvPr>
          <p:cNvSpPr txBox="1"/>
          <p:nvPr/>
        </p:nvSpPr>
        <p:spPr>
          <a:xfrm>
            <a:off x="5596172" y="1071144"/>
            <a:ext cx="6767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ABC</a:t>
            </a: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CC5633C-F9BC-4C9C-A7B5-113ECD640AC1}"/>
              </a:ext>
            </a:extLst>
          </p:cNvPr>
          <p:cNvGrpSpPr/>
          <p:nvPr/>
        </p:nvGrpSpPr>
        <p:grpSpPr>
          <a:xfrm>
            <a:off x="1053852" y="725831"/>
            <a:ext cx="3567166" cy="2264196"/>
            <a:chOff x="1053852" y="725831"/>
            <a:chExt cx="3567166" cy="2264196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75314B35-43B1-4DD4-B836-D002C806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49EEAD00-8183-4D9C-84B1-569C8C27EC2D}"/>
                </a:ext>
              </a:extLst>
            </p:cNvPr>
            <p:cNvSpPr txBox="1"/>
            <p:nvPr/>
          </p:nvSpPr>
          <p:spPr>
            <a:xfrm>
              <a:off x="1053852" y="980728"/>
              <a:ext cx="947695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B59E2992-C60F-44F1-ADA3-C4912CC84199}"/>
                </a:ext>
              </a:extLst>
            </p:cNvPr>
            <p:cNvSpPr txBox="1"/>
            <p:nvPr/>
          </p:nvSpPr>
          <p:spPr>
            <a:xfrm>
              <a:off x="1053852" y="1168094"/>
              <a:ext cx="973343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6648DF4-2CD3-44D4-8968-1E8D1540B3FE}"/>
                </a:ext>
              </a:extLst>
            </p:cNvPr>
            <p:cNvSpPr txBox="1"/>
            <p:nvPr/>
          </p:nvSpPr>
          <p:spPr>
            <a:xfrm>
              <a:off x="1053852" y="1384118"/>
              <a:ext cx="830677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E783A3F-AD3D-4B4F-A98D-79F6B0797222}"/>
                </a:ext>
              </a:extLst>
            </p:cNvPr>
            <p:cNvSpPr txBox="1"/>
            <p:nvPr/>
          </p:nvSpPr>
          <p:spPr>
            <a:xfrm>
              <a:off x="2361993" y="1815881"/>
              <a:ext cx="1249060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CF67EF1A-47A9-4B45-AD5E-69997D1960A1}"/>
                </a:ext>
              </a:extLst>
            </p:cNvPr>
            <p:cNvSpPr txBox="1"/>
            <p:nvPr/>
          </p:nvSpPr>
          <p:spPr>
            <a:xfrm>
              <a:off x="1053852" y="1988840"/>
              <a:ext cx="1194558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65A35EF-AB6C-48DA-A2B5-78259428A01B}"/>
                </a:ext>
              </a:extLst>
            </p:cNvPr>
            <p:cNvSpPr txBox="1"/>
            <p:nvPr/>
          </p:nvSpPr>
          <p:spPr>
            <a:xfrm>
              <a:off x="2775780" y="2248214"/>
              <a:ext cx="917239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F8D90FB-695A-46F8-8E2C-AFD4A04C3FA6}"/>
                </a:ext>
              </a:extLst>
            </p:cNvPr>
            <p:cNvSpPr txBox="1"/>
            <p:nvPr/>
          </p:nvSpPr>
          <p:spPr>
            <a:xfrm>
              <a:off x="2782044" y="2420888"/>
              <a:ext cx="567784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91A99476-A8F6-4F36-9A9F-460A91BFB5E1}"/>
                </a:ext>
              </a:extLst>
            </p:cNvPr>
            <p:cNvSpPr txBox="1"/>
            <p:nvPr/>
          </p:nvSpPr>
          <p:spPr>
            <a:xfrm>
              <a:off x="2782044" y="2564904"/>
              <a:ext cx="917239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A16384B4-F98B-4701-BEE0-474CC6D407A8}"/>
                </a:ext>
              </a:extLst>
            </p:cNvPr>
            <p:cNvSpPr txBox="1"/>
            <p:nvPr/>
          </p:nvSpPr>
          <p:spPr>
            <a:xfrm>
              <a:off x="2782044" y="2752270"/>
              <a:ext cx="1205779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B34ABE93-D0DD-44F7-8716-D7C544A27F58}"/>
                </a:ext>
              </a:extLst>
            </p:cNvPr>
            <p:cNvSpPr txBox="1"/>
            <p:nvPr/>
          </p:nvSpPr>
          <p:spPr>
            <a:xfrm>
              <a:off x="2133972" y="808054"/>
              <a:ext cx="1402948" cy="237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4FB0FF53-EA06-4AEE-A51C-2A68087CCFBE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37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5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2E32B572-D8E4-4A0C-8CA6-88D867D2B3A6}"/>
              </a:ext>
            </a:extLst>
          </p:cNvPr>
          <p:cNvCxnSpPr>
            <a:cxnSpLocks/>
          </p:cNvCxnSpPr>
          <p:nvPr/>
        </p:nvCxnSpPr>
        <p:spPr>
          <a:xfrm flipV="1">
            <a:off x="5353647" y="5373216"/>
            <a:ext cx="1246108" cy="576064"/>
          </a:xfrm>
          <a:prstGeom prst="lin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9601FFCF-8420-4543-B3D2-08FF7B844D88}"/>
              </a:ext>
            </a:extLst>
          </p:cNvPr>
          <p:cNvCxnSpPr>
            <a:cxnSpLocks/>
          </p:cNvCxnSpPr>
          <p:nvPr/>
        </p:nvCxnSpPr>
        <p:spPr>
          <a:xfrm flipV="1">
            <a:off x="6939110" y="5373216"/>
            <a:ext cx="1246108" cy="576064"/>
          </a:xfrm>
          <a:prstGeom prst="line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B7CAD257-79EC-40CD-BBB0-BA7F17652E61}"/>
              </a:ext>
            </a:extLst>
          </p:cNvPr>
          <p:cNvCxnSpPr>
            <a:cxnSpLocks/>
          </p:cNvCxnSpPr>
          <p:nvPr/>
        </p:nvCxnSpPr>
        <p:spPr>
          <a:xfrm flipV="1">
            <a:off x="8594007" y="5373216"/>
            <a:ext cx="1246108" cy="576064"/>
          </a:xfrm>
          <a:prstGeom prst="line">
            <a:avLst/>
          </a:prstGeom>
          <a:noFill/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EB8A89C2-4BDA-49ED-895C-991CABAB8074}"/>
              </a:ext>
            </a:extLst>
          </p:cNvPr>
          <p:cNvCxnSpPr>
            <a:cxnSpLocks/>
          </p:cNvCxnSpPr>
          <p:nvPr/>
        </p:nvCxnSpPr>
        <p:spPr>
          <a:xfrm flipV="1">
            <a:off x="5352360" y="6165304"/>
            <a:ext cx="1246108" cy="576064"/>
          </a:xfrm>
          <a:prstGeom prst="line">
            <a:avLst/>
          </a:prstGeom>
          <a:noFill/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AB4C1E72-AB7E-44D1-9D01-2D0BC31D741A}"/>
              </a:ext>
            </a:extLst>
          </p:cNvPr>
          <p:cNvCxnSpPr>
            <a:cxnSpLocks/>
          </p:cNvCxnSpPr>
          <p:nvPr/>
        </p:nvCxnSpPr>
        <p:spPr>
          <a:xfrm flipV="1">
            <a:off x="6937823" y="6165304"/>
            <a:ext cx="1246108" cy="576064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B050661A-2D81-4B4C-8078-EA01844616B3}"/>
              </a:ext>
            </a:extLst>
          </p:cNvPr>
          <p:cNvCxnSpPr>
            <a:cxnSpLocks/>
          </p:cNvCxnSpPr>
          <p:nvPr/>
        </p:nvCxnSpPr>
        <p:spPr>
          <a:xfrm flipV="1">
            <a:off x="8592720" y="6165304"/>
            <a:ext cx="1246108" cy="576064"/>
          </a:xfrm>
          <a:prstGeom prst="line">
            <a:avLst/>
          </a:prstGeom>
          <a:noFill/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203FDC0-4C34-406C-B33C-160E0DDDE1CC}"/>
              </a:ext>
            </a:extLst>
          </p:cNvPr>
          <p:cNvCxnSpPr>
            <a:cxnSpLocks/>
          </p:cNvCxnSpPr>
          <p:nvPr/>
        </p:nvCxnSpPr>
        <p:spPr>
          <a:xfrm flipV="1">
            <a:off x="10250191" y="5372125"/>
            <a:ext cx="1246108" cy="576064"/>
          </a:xfrm>
          <a:prstGeom prst="lin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E48E821E-EA67-43C2-8594-D7FD652040A8}"/>
              </a:ext>
            </a:extLst>
          </p:cNvPr>
          <p:cNvCxnSpPr>
            <a:cxnSpLocks/>
          </p:cNvCxnSpPr>
          <p:nvPr/>
        </p:nvCxnSpPr>
        <p:spPr>
          <a:xfrm flipV="1">
            <a:off x="10248904" y="6164213"/>
            <a:ext cx="1246108" cy="576064"/>
          </a:xfrm>
          <a:prstGeom prst="lin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9489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Titel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B0B827B-5BB1-4824-8115-BBDF42EF5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27" name="Grafik 26">
            <a:hlinkClick r:id="rId5" action="ppaction://hlinksldjump"/>
            <a:extLst>
              <a:ext uri="{FF2B5EF4-FFF2-40B4-BE49-F238E27FC236}">
                <a16:creationId xmlns:a16="http://schemas.microsoft.com/office/drawing/2014/main" id="{E067C60F-1BEB-48AA-82DA-40913DB30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28" name="Rechteck: abgeschrägt 27">
            <a:hlinkClick r:id="rId7" action="ppaction://hlinksldjump"/>
            <a:extLst>
              <a:ext uri="{FF2B5EF4-FFF2-40B4-BE49-F238E27FC236}">
                <a16:creationId xmlns:a16="http://schemas.microsoft.com/office/drawing/2014/main" id="{14F7B658-CABB-419B-82A4-3206A61E1FF2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29" name="Rechteck: abgeschrägt 28">
            <a:hlinkClick r:id="rId8" action="ppaction://hlinksldjump"/>
            <a:extLst>
              <a:ext uri="{FF2B5EF4-FFF2-40B4-BE49-F238E27FC236}">
                <a16:creationId xmlns:a16="http://schemas.microsoft.com/office/drawing/2014/main" id="{F73C59C8-DFF9-4112-A496-61ABB8267B69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30" name="Rechteck: abgeschrägt 29">
            <a:hlinkClick r:id="rId9" action="ppaction://hlinksldjump"/>
            <a:extLst>
              <a:ext uri="{FF2B5EF4-FFF2-40B4-BE49-F238E27FC236}">
                <a16:creationId xmlns:a16="http://schemas.microsoft.com/office/drawing/2014/main" id="{F75F3C52-540B-4872-BBD5-013A1835F91B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31" name="Rechteck: abgeschrägt 30">
            <a:hlinkClick r:id="rId10" action="ppaction://hlinksldjump"/>
            <a:extLst>
              <a:ext uri="{FF2B5EF4-FFF2-40B4-BE49-F238E27FC236}">
                <a16:creationId xmlns:a16="http://schemas.microsoft.com/office/drawing/2014/main" id="{51DCE24E-8908-4B70-85C6-760598EF35CF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32" name="Rechteck: abgeschrägt 31">
            <a:hlinkClick r:id="rId11" action="ppaction://hlinksldjump"/>
            <a:extLst>
              <a:ext uri="{FF2B5EF4-FFF2-40B4-BE49-F238E27FC236}">
                <a16:creationId xmlns:a16="http://schemas.microsoft.com/office/drawing/2014/main" id="{2DAA8129-1155-4B40-9632-C2DF980834F5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608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Signaturen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718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324" y="126868"/>
            <a:ext cx="9753600" cy="672453"/>
          </a:xfrm>
        </p:spPr>
        <p:txBody>
          <a:bodyPr>
            <a:normAutofit/>
          </a:bodyPr>
          <a:lstStyle/>
          <a:p>
            <a:r>
              <a:rPr lang="de-DE" dirty="0"/>
              <a:t>Lage Stadt Zug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889E82-EA0C-46EB-B1AC-1FC5F3AEC1DB}"/>
              </a:ext>
            </a:extLst>
          </p:cNvPr>
          <p:cNvCxnSpPr/>
          <p:nvPr/>
        </p:nvCxnSpPr>
        <p:spPr>
          <a:xfrm>
            <a:off x="76582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eim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74B6B6-8C4D-4F74-89A2-2632CF24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6" y="176634"/>
            <a:ext cx="536367" cy="536367"/>
          </a:xfrm>
          <a:prstGeom prst="rect">
            <a:avLst/>
          </a:prstGeom>
        </p:spPr>
      </p:pic>
      <p:pic>
        <p:nvPicPr>
          <p:cNvPr id="11" name="Grafik 10">
            <a:hlinkClick r:id="rId5" action="ppaction://hlinksldjump"/>
            <a:extLst>
              <a:ext uri="{FF2B5EF4-FFF2-40B4-BE49-F238E27FC236}">
                <a16:creationId xmlns:a16="http://schemas.microsoft.com/office/drawing/2014/main" id="{E9B94817-823B-4C26-8343-92FA7C91C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" y="788384"/>
            <a:ext cx="500681" cy="500681"/>
          </a:xfrm>
          <a:prstGeom prst="rect">
            <a:avLst/>
          </a:prstGeom>
        </p:spPr>
      </p:pic>
      <p:sp>
        <p:nvSpPr>
          <p:cNvPr id="12" name="Rechteck: abgeschrägt 11">
            <a:hlinkClick r:id="rId7" action="ppaction://hlinksldjump"/>
            <a:extLst>
              <a:ext uri="{FF2B5EF4-FFF2-40B4-BE49-F238E27FC236}">
                <a16:creationId xmlns:a16="http://schemas.microsoft.com/office/drawing/2014/main" id="{41BF22A8-5965-4333-A63C-293675308BB7}"/>
              </a:ext>
            </a:extLst>
          </p:cNvPr>
          <p:cNvSpPr/>
          <p:nvPr/>
        </p:nvSpPr>
        <p:spPr>
          <a:xfrm>
            <a:off x="91776" y="1335006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CH</a:t>
            </a:r>
          </a:p>
        </p:txBody>
      </p:sp>
      <p:sp>
        <p:nvSpPr>
          <p:cNvPr id="13" name="Rechteck: abgeschrägt 12">
            <a:hlinkClick r:id="rId8" action="ppaction://hlinksldjump"/>
            <a:extLst>
              <a:ext uri="{FF2B5EF4-FFF2-40B4-BE49-F238E27FC236}">
                <a16:creationId xmlns:a16="http://schemas.microsoft.com/office/drawing/2014/main" id="{32A7F0C3-8C47-4017-B956-D9DEE97C2A2B}"/>
              </a:ext>
            </a:extLst>
          </p:cNvPr>
          <p:cNvSpPr/>
          <p:nvPr/>
        </p:nvSpPr>
        <p:spPr>
          <a:xfrm>
            <a:off x="88306" y="192147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/>
              <a:t>ZCH</a:t>
            </a:r>
          </a:p>
        </p:txBody>
      </p:sp>
      <p:sp>
        <p:nvSpPr>
          <p:cNvPr id="14" name="Rechteck: abgeschrägt 13">
            <a:hlinkClick r:id="rId9" action="ppaction://hlinksldjump"/>
            <a:extLst>
              <a:ext uri="{FF2B5EF4-FFF2-40B4-BE49-F238E27FC236}">
                <a16:creationId xmlns:a16="http://schemas.microsoft.com/office/drawing/2014/main" id="{50F4E816-D08D-4765-AF8F-E6A0133581ED}"/>
              </a:ext>
            </a:extLst>
          </p:cNvPr>
          <p:cNvSpPr/>
          <p:nvPr/>
        </p:nvSpPr>
        <p:spPr>
          <a:xfrm>
            <a:off x="85732" y="2507938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ZG</a:t>
            </a:r>
          </a:p>
        </p:txBody>
      </p:sp>
      <p:sp>
        <p:nvSpPr>
          <p:cNvPr id="15" name="Rechteck: abgeschrägt 14">
            <a:hlinkClick r:id="rId10" action="ppaction://hlinksldjump"/>
            <a:extLst>
              <a:ext uri="{FF2B5EF4-FFF2-40B4-BE49-F238E27FC236}">
                <a16:creationId xmlns:a16="http://schemas.microsoft.com/office/drawing/2014/main" id="{07DF3FA6-9A62-45B0-9107-9398D2976B3D}"/>
              </a:ext>
            </a:extLst>
          </p:cNvPr>
          <p:cNvSpPr/>
          <p:nvPr/>
        </p:nvSpPr>
        <p:spPr>
          <a:xfrm>
            <a:off x="95411" y="3092755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V</a:t>
            </a:r>
          </a:p>
        </p:txBody>
      </p:sp>
      <p:sp>
        <p:nvSpPr>
          <p:cNvPr id="16" name="Rechteck: abgeschrägt 15">
            <a:hlinkClick r:id="rId11" action="ppaction://hlinksldjump"/>
            <a:extLst>
              <a:ext uri="{FF2B5EF4-FFF2-40B4-BE49-F238E27FC236}">
                <a16:creationId xmlns:a16="http://schemas.microsoft.com/office/drawing/2014/main" id="{DE7D8AFF-4985-478A-BCA4-339054763C6C}"/>
              </a:ext>
            </a:extLst>
          </p:cNvPr>
          <p:cNvSpPr/>
          <p:nvPr/>
        </p:nvSpPr>
        <p:spPr>
          <a:xfrm>
            <a:off x="88768" y="3662442"/>
            <a:ext cx="542411" cy="408253"/>
          </a:xfrm>
          <a:prstGeom prst="bevel">
            <a:avLst>
              <a:gd name="adj" fmla="val 9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1CF2CF3-1C68-4149-8BC0-F84681671495}"/>
              </a:ext>
            </a:extLst>
          </p:cNvPr>
          <p:cNvGrpSpPr/>
          <p:nvPr/>
        </p:nvGrpSpPr>
        <p:grpSpPr>
          <a:xfrm>
            <a:off x="9138227" y="208598"/>
            <a:ext cx="3031605" cy="1953029"/>
            <a:chOff x="1053852" y="725831"/>
            <a:chExt cx="3567166" cy="22980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9A37453-39A6-418E-85B7-855525086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2609" y="725831"/>
              <a:ext cx="3538409" cy="2248117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AF8C19-FACA-403F-A344-DFDE2FC8A16D}"/>
                </a:ext>
              </a:extLst>
            </p:cNvPr>
            <p:cNvSpPr txBox="1"/>
            <p:nvPr/>
          </p:nvSpPr>
          <p:spPr>
            <a:xfrm>
              <a:off x="1053852" y="980728"/>
              <a:ext cx="1066073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 / Organ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B681A94-439B-46C6-A6D7-3B3572B5A0E8}"/>
                </a:ext>
              </a:extLst>
            </p:cNvPr>
            <p:cNvSpPr txBox="1"/>
            <p:nvPr/>
          </p:nvSpPr>
          <p:spPr>
            <a:xfrm>
              <a:off x="1053852" y="1168094"/>
              <a:ext cx="1092480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Lagezentrum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1CE7C09-3950-4E80-9B16-8269A40C7132}"/>
                </a:ext>
              </a:extLst>
            </p:cNvPr>
            <p:cNvSpPr txBox="1"/>
            <p:nvPr/>
          </p:nvSpPr>
          <p:spPr>
            <a:xfrm>
              <a:off x="1053852" y="1384118"/>
              <a:ext cx="935928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Deckname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4B76011-34B1-476E-B658-9DD9BFD9E8AE}"/>
                </a:ext>
              </a:extLst>
            </p:cNvPr>
            <p:cNvSpPr txBox="1"/>
            <p:nvPr/>
          </p:nvSpPr>
          <p:spPr>
            <a:xfrm>
              <a:off x="2361993" y="1815881"/>
              <a:ext cx="1399929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/ Bezeichnung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9ED3358-58C5-4146-80F1-A548753D56C6}"/>
                </a:ext>
              </a:extLst>
            </p:cNvPr>
            <p:cNvSpPr txBox="1"/>
            <p:nvPr/>
          </p:nvSpPr>
          <p:spPr>
            <a:xfrm>
              <a:off x="1053852" y="2040586"/>
              <a:ext cx="134334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 / Massstab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B1386F4-A29E-45FF-9607-2F6476AE2C86}"/>
                </a:ext>
              </a:extLst>
            </p:cNvPr>
            <p:cNvSpPr txBox="1"/>
            <p:nvPr/>
          </p:nvSpPr>
          <p:spPr>
            <a:xfrm>
              <a:off x="2775780" y="224821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83FB281-5642-48AF-9132-B29D700681F1}"/>
                </a:ext>
              </a:extLst>
            </p:cNvPr>
            <p:cNvSpPr txBox="1"/>
            <p:nvPr/>
          </p:nvSpPr>
          <p:spPr>
            <a:xfrm>
              <a:off x="2782044" y="2420888"/>
              <a:ext cx="641682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6D0512F-FB64-44B6-9735-F8697E6B7203}"/>
                </a:ext>
              </a:extLst>
            </p:cNvPr>
            <p:cNvSpPr txBox="1"/>
            <p:nvPr/>
          </p:nvSpPr>
          <p:spPr>
            <a:xfrm>
              <a:off x="2782044" y="2564904"/>
              <a:ext cx="1035894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/ Zeit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B224219-725A-4434-A193-D92AD3DD59BE}"/>
                </a:ext>
              </a:extLst>
            </p:cNvPr>
            <p:cNvSpPr txBox="1"/>
            <p:nvPr/>
          </p:nvSpPr>
          <p:spPr>
            <a:xfrm>
              <a:off x="2782044" y="2752270"/>
              <a:ext cx="1352775" cy="27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Vor- Nachnamen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AD5BD48-B857-461B-828B-4B494D08706E}"/>
                </a:ext>
              </a:extLst>
            </p:cNvPr>
            <p:cNvSpPr txBox="1"/>
            <p:nvPr/>
          </p:nvSpPr>
          <p:spPr>
            <a:xfrm>
              <a:off x="2133972" y="808054"/>
              <a:ext cx="1582889" cy="271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KLASSIFIZIERUNG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4028BD0-FDE4-410B-B9D1-E2CB5A776184}"/>
                </a:ext>
              </a:extLst>
            </p:cNvPr>
            <p:cNvSpPr txBox="1"/>
            <p:nvPr/>
          </p:nvSpPr>
          <p:spPr>
            <a:xfrm>
              <a:off x="1150244" y="1801474"/>
              <a:ext cx="1236133" cy="26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bIns="36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CH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Kartentyp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604621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552</Words>
  <Application>Microsoft Office PowerPoint</Application>
  <PresentationFormat>Benutzerdefiniert</PresentationFormat>
  <Paragraphs>338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Continental_Europe_16x9</vt:lpstr>
      <vt:lpstr>E  lektronische L  age D arstellung</vt:lpstr>
      <vt:lpstr>Links</vt:lpstr>
      <vt:lpstr>Lage Schweiz</vt:lpstr>
      <vt:lpstr>Lage Zentralschweiz</vt:lpstr>
      <vt:lpstr>Lage Kanton ZG</vt:lpstr>
      <vt:lpstr>Vorlagen</vt:lpstr>
      <vt:lpstr>Titel</vt:lpstr>
      <vt:lpstr>Signaturen</vt:lpstr>
      <vt:lpstr>Lage Stadt Zug</vt:lpstr>
      <vt:lpstr>Lage Baar</vt:lpstr>
      <vt:lpstr>Lage Cham</vt:lpstr>
      <vt:lpstr>Lage Risch</vt:lpstr>
      <vt:lpstr>Lage Hünenberg</vt:lpstr>
      <vt:lpstr>Lage Steinhausen</vt:lpstr>
      <vt:lpstr>Lage Walchwil</vt:lpstr>
      <vt:lpstr>Lage Neuheim</vt:lpstr>
      <vt:lpstr>Lage Menzingen</vt:lpstr>
      <vt:lpstr>Lage Unterägeri</vt:lpstr>
      <vt:lpstr>Lage Oberägeri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2017-07-30T07:36:30Z</dcterms:created>
  <dcterms:modified xsi:type="dcterms:W3CDTF">2017-08-25T16:31:19Z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